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 id="2147483875" r:id="rId2"/>
  </p:sldMasterIdLst>
  <p:notesMasterIdLst>
    <p:notesMasterId r:id="rId30"/>
  </p:notesMasterIdLst>
  <p:sldIdLst>
    <p:sldId id="257" r:id="rId3"/>
    <p:sldId id="262" r:id="rId4"/>
    <p:sldId id="259" r:id="rId5"/>
    <p:sldId id="281" r:id="rId6"/>
    <p:sldId id="260" r:id="rId7"/>
    <p:sldId id="261" r:id="rId8"/>
    <p:sldId id="289" r:id="rId9"/>
    <p:sldId id="290" r:id="rId10"/>
    <p:sldId id="291" r:id="rId11"/>
    <p:sldId id="267" r:id="rId12"/>
    <p:sldId id="292" r:id="rId13"/>
    <p:sldId id="272" r:id="rId14"/>
    <p:sldId id="273" r:id="rId15"/>
    <p:sldId id="274" r:id="rId16"/>
    <p:sldId id="275" r:id="rId17"/>
    <p:sldId id="293" r:id="rId18"/>
    <p:sldId id="266" r:id="rId19"/>
    <p:sldId id="276" r:id="rId20"/>
    <p:sldId id="285" r:id="rId21"/>
    <p:sldId id="284" r:id="rId22"/>
    <p:sldId id="283" r:id="rId23"/>
    <p:sldId id="282" r:id="rId24"/>
    <p:sldId id="286" r:id="rId25"/>
    <p:sldId id="287" r:id="rId26"/>
    <p:sldId id="288" r:id="rId27"/>
    <p:sldId id="303" r:id="rId28"/>
    <p:sldId id="304"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7550" autoAdjust="0"/>
  </p:normalViewPr>
  <p:slideViewPr>
    <p:cSldViewPr snapToGrid="0">
      <p:cViewPr varScale="1">
        <p:scale>
          <a:sx n="36" d="100"/>
          <a:sy n="36" d="100"/>
        </p:scale>
        <p:origin x="1820" y="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8C5CD9-0561-4A9C-8763-D30095467B74}" type="datetimeFigureOut">
              <a:rPr lang="en-US" smtClean="0"/>
              <a:t>8/27/2024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94EC1B-4E9D-4398-959B-760631BA09E5}" type="slidenum">
              <a:rPr lang="en-US" smtClean="0"/>
              <a:t>‹#›</a:t>
            </a:fld>
            <a:endParaRPr lang="en-US"/>
          </a:p>
        </p:txBody>
      </p:sp>
    </p:spTree>
    <p:extLst>
      <p:ext uri="{BB962C8B-B14F-4D97-AF65-F5344CB8AC3E}">
        <p14:creationId xmlns:p14="http://schemas.microsoft.com/office/powerpoint/2010/main" val="1026444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5870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0081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8508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5"/>
        <p:cNvGrpSpPr/>
        <p:nvPr/>
      </p:nvGrpSpPr>
      <p:grpSpPr>
        <a:xfrm>
          <a:off x="0" y="0"/>
          <a:ext cx="0" cy="0"/>
          <a:chOff x="0" y="0"/>
          <a:chExt cx="0" cy="0"/>
        </a:xfrm>
      </p:grpSpPr>
      <p:sp>
        <p:nvSpPr>
          <p:cNvPr id="3706" name="Google Shape;3706;gfc606ff2e0_1_2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7" name="Google Shape;3707;gfc606ff2e0_1_2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p:txBody>
      </p:sp>
    </p:spTree>
    <p:extLst>
      <p:ext uri="{BB962C8B-B14F-4D97-AF65-F5344CB8AC3E}">
        <p14:creationId xmlns:p14="http://schemas.microsoft.com/office/powerpoint/2010/main" val="379813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3" name="Google Shape;2073;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87585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469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0474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bit.ly/2TtBDfr" TargetMode="External"/><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bit.ly/2Tynxth" TargetMode="External"/><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0" name="Google Shape;10;p2"/>
          <p:cNvPicPr preferRelativeResize="0"/>
          <p:nvPr/>
        </p:nvPicPr>
        <p:blipFill>
          <a:blip r:embed="rId3">
            <a:alphaModFix/>
          </a:blip>
          <a:stretch>
            <a:fillRect/>
          </a:stretch>
        </p:blipFill>
        <p:spPr>
          <a:xfrm>
            <a:off x="8463667" y="3151390"/>
            <a:ext cx="4929165" cy="4853935"/>
          </a:xfrm>
          <a:prstGeom prst="rect">
            <a:avLst/>
          </a:prstGeom>
          <a:noFill/>
          <a:ln>
            <a:noFill/>
          </a:ln>
        </p:spPr>
      </p:pic>
      <p:pic>
        <p:nvPicPr>
          <p:cNvPr id="11" name="Google Shape;11;p2"/>
          <p:cNvPicPr preferRelativeResize="0"/>
          <p:nvPr/>
        </p:nvPicPr>
        <p:blipFill>
          <a:blip r:embed="rId4">
            <a:alphaModFix amt="41000"/>
          </a:blip>
          <a:stretch>
            <a:fillRect/>
          </a:stretch>
        </p:blipFill>
        <p:spPr>
          <a:xfrm rot="773834">
            <a:off x="6899551" y="4452412"/>
            <a:ext cx="8084468" cy="5236707"/>
          </a:xfrm>
          <a:prstGeom prst="rect">
            <a:avLst/>
          </a:prstGeom>
          <a:noFill/>
          <a:ln>
            <a:noFill/>
          </a:ln>
        </p:spPr>
      </p:pic>
      <p:pic>
        <p:nvPicPr>
          <p:cNvPr id="12" name="Google Shape;12;p2"/>
          <p:cNvPicPr preferRelativeResize="0"/>
          <p:nvPr/>
        </p:nvPicPr>
        <p:blipFill>
          <a:blip r:embed="rId4">
            <a:alphaModFix amt="10000"/>
          </a:blip>
          <a:stretch>
            <a:fillRect/>
          </a:stretch>
        </p:blipFill>
        <p:spPr>
          <a:xfrm rot="3">
            <a:off x="427096" y="-2139939"/>
            <a:ext cx="5632979" cy="3648741"/>
          </a:xfrm>
          <a:prstGeom prst="rect">
            <a:avLst/>
          </a:prstGeom>
          <a:noFill/>
          <a:ln>
            <a:noFill/>
          </a:ln>
        </p:spPr>
      </p:pic>
      <p:pic>
        <p:nvPicPr>
          <p:cNvPr id="13" name="Google Shape;13;p2"/>
          <p:cNvPicPr preferRelativeResize="0"/>
          <p:nvPr/>
        </p:nvPicPr>
        <p:blipFill>
          <a:blip r:embed="rId4">
            <a:alphaModFix amt="10000"/>
          </a:blip>
          <a:stretch>
            <a:fillRect/>
          </a:stretch>
        </p:blipFill>
        <p:spPr>
          <a:xfrm rot="283620">
            <a:off x="3052578" y="755745"/>
            <a:ext cx="11505623" cy="7452777"/>
          </a:xfrm>
          <a:prstGeom prst="rect">
            <a:avLst/>
          </a:prstGeom>
          <a:noFill/>
          <a:ln>
            <a:noFill/>
          </a:ln>
        </p:spPr>
      </p:pic>
      <p:pic>
        <p:nvPicPr>
          <p:cNvPr id="14" name="Google Shape;14;p2"/>
          <p:cNvPicPr preferRelativeResize="0"/>
          <p:nvPr/>
        </p:nvPicPr>
        <p:blipFill>
          <a:blip r:embed="rId3">
            <a:alphaModFix/>
          </a:blip>
          <a:stretch>
            <a:fillRect/>
          </a:stretch>
        </p:blipFill>
        <p:spPr>
          <a:xfrm>
            <a:off x="-1197402" y="-635064"/>
            <a:ext cx="3676633" cy="3620565"/>
          </a:xfrm>
          <a:prstGeom prst="rect">
            <a:avLst/>
          </a:prstGeom>
          <a:noFill/>
          <a:ln>
            <a:noFill/>
          </a:ln>
        </p:spPr>
      </p:pic>
      <p:sp>
        <p:nvSpPr>
          <p:cNvPr id="15" name="Google Shape;15;p2"/>
          <p:cNvSpPr txBox="1">
            <a:spLocks noGrp="1"/>
          </p:cNvSpPr>
          <p:nvPr>
            <p:ph type="ctrTitle"/>
          </p:nvPr>
        </p:nvSpPr>
        <p:spPr>
          <a:xfrm>
            <a:off x="960000" y="1734700"/>
            <a:ext cx="7767200" cy="2872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667"/>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6" name="Google Shape;16;p2"/>
          <p:cNvSpPr txBox="1">
            <a:spLocks noGrp="1"/>
          </p:cNvSpPr>
          <p:nvPr>
            <p:ph type="subTitle" idx="1"/>
          </p:nvPr>
        </p:nvSpPr>
        <p:spPr>
          <a:xfrm>
            <a:off x="960000" y="4956624"/>
            <a:ext cx="5792000" cy="6344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584414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4"/>
        <p:cNvGrpSpPr/>
        <p:nvPr/>
      </p:nvGrpSpPr>
      <p:grpSpPr>
        <a:xfrm>
          <a:off x="0" y="0"/>
          <a:ext cx="0" cy="0"/>
          <a:chOff x="0" y="0"/>
          <a:chExt cx="0" cy="0"/>
        </a:xfrm>
      </p:grpSpPr>
      <p:pic>
        <p:nvPicPr>
          <p:cNvPr id="85" name="Google Shape;85;p1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86" name="Google Shape;86;p11"/>
          <p:cNvPicPr preferRelativeResize="0"/>
          <p:nvPr/>
        </p:nvPicPr>
        <p:blipFill>
          <a:blip r:embed="rId3">
            <a:alphaModFix amt="41000"/>
          </a:blip>
          <a:stretch>
            <a:fillRect/>
          </a:stretch>
        </p:blipFill>
        <p:spPr>
          <a:xfrm rot="-2293798" flipH="1">
            <a:off x="8221859" y="3905183"/>
            <a:ext cx="7229616" cy="4682967"/>
          </a:xfrm>
          <a:prstGeom prst="rect">
            <a:avLst/>
          </a:prstGeom>
          <a:noFill/>
          <a:ln>
            <a:noFill/>
          </a:ln>
        </p:spPr>
      </p:pic>
      <p:pic>
        <p:nvPicPr>
          <p:cNvPr id="87" name="Google Shape;87;p11"/>
          <p:cNvPicPr preferRelativeResize="0"/>
          <p:nvPr/>
        </p:nvPicPr>
        <p:blipFill>
          <a:blip r:embed="rId3">
            <a:alphaModFix amt="41000"/>
          </a:blip>
          <a:stretch>
            <a:fillRect/>
          </a:stretch>
        </p:blipFill>
        <p:spPr>
          <a:xfrm rot="1661591" flipH="1">
            <a:off x="-4320615" y="-2831143"/>
            <a:ext cx="7887928" cy="5109388"/>
          </a:xfrm>
          <a:prstGeom prst="rect">
            <a:avLst/>
          </a:prstGeom>
          <a:noFill/>
          <a:ln>
            <a:noFill/>
          </a:ln>
        </p:spPr>
      </p:pic>
      <p:pic>
        <p:nvPicPr>
          <p:cNvPr id="88" name="Google Shape;88;p11"/>
          <p:cNvPicPr preferRelativeResize="0"/>
          <p:nvPr/>
        </p:nvPicPr>
        <p:blipFill>
          <a:blip r:embed="rId4">
            <a:alphaModFix/>
          </a:blip>
          <a:stretch>
            <a:fillRect/>
          </a:stretch>
        </p:blipFill>
        <p:spPr>
          <a:xfrm>
            <a:off x="-2121296" y="4777897"/>
            <a:ext cx="4844933" cy="4771068"/>
          </a:xfrm>
          <a:prstGeom prst="rect">
            <a:avLst/>
          </a:prstGeom>
          <a:noFill/>
          <a:ln>
            <a:noFill/>
          </a:ln>
        </p:spPr>
      </p:pic>
      <p:pic>
        <p:nvPicPr>
          <p:cNvPr id="89" name="Google Shape;89;p11"/>
          <p:cNvPicPr preferRelativeResize="0"/>
          <p:nvPr/>
        </p:nvPicPr>
        <p:blipFill>
          <a:blip r:embed="rId4">
            <a:alphaModFix/>
          </a:blip>
          <a:stretch>
            <a:fillRect/>
          </a:stretch>
        </p:blipFill>
        <p:spPr>
          <a:xfrm>
            <a:off x="5621534" y="-1344500"/>
            <a:ext cx="3507735" cy="3454267"/>
          </a:xfrm>
          <a:prstGeom prst="rect">
            <a:avLst/>
          </a:prstGeom>
          <a:noFill/>
          <a:ln>
            <a:noFill/>
          </a:ln>
        </p:spPr>
      </p:pic>
      <p:pic>
        <p:nvPicPr>
          <p:cNvPr id="90" name="Google Shape;90;p11"/>
          <p:cNvPicPr preferRelativeResize="0"/>
          <p:nvPr/>
        </p:nvPicPr>
        <p:blipFill>
          <a:blip r:embed="rId4">
            <a:alphaModFix/>
          </a:blip>
          <a:stretch>
            <a:fillRect/>
          </a:stretch>
        </p:blipFill>
        <p:spPr>
          <a:xfrm>
            <a:off x="9895254" y="-1090846"/>
            <a:ext cx="3507735" cy="3454267"/>
          </a:xfrm>
          <a:prstGeom prst="rect">
            <a:avLst/>
          </a:prstGeom>
          <a:noFill/>
          <a:ln>
            <a:noFill/>
          </a:ln>
        </p:spPr>
      </p:pic>
      <p:sp>
        <p:nvSpPr>
          <p:cNvPr id="91" name="Google Shape;91;p11"/>
          <p:cNvSpPr txBox="1">
            <a:spLocks noGrp="1"/>
          </p:cNvSpPr>
          <p:nvPr>
            <p:ph type="title" hasCustomPrompt="1"/>
          </p:nvPr>
        </p:nvSpPr>
        <p:spPr>
          <a:xfrm>
            <a:off x="1428000" y="1849733"/>
            <a:ext cx="9052000" cy="2381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3333"/>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92" name="Google Shape;92;p11"/>
          <p:cNvSpPr txBox="1">
            <a:spLocks noGrp="1"/>
          </p:cNvSpPr>
          <p:nvPr>
            <p:ph type="subTitle" idx="1"/>
          </p:nvPr>
        </p:nvSpPr>
        <p:spPr>
          <a:xfrm>
            <a:off x="1428000" y="4345433"/>
            <a:ext cx="9052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Tree>
    <p:extLst>
      <p:ext uri="{BB962C8B-B14F-4D97-AF65-F5344CB8AC3E}">
        <p14:creationId xmlns:p14="http://schemas.microsoft.com/office/powerpoint/2010/main" val="46701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3"/>
        <p:cNvGrpSpPr/>
        <p:nvPr/>
      </p:nvGrpSpPr>
      <p:grpSpPr>
        <a:xfrm>
          <a:off x="0" y="0"/>
          <a:ext cx="0" cy="0"/>
          <a:chOff x="0" y="0"/>
          <a:chExt cx="0" cy="0"/>
        </a:xfrm>
      </p:grpSpPr>
    </p:spTree>
    <p:extLst>
      <p:ext uri="{BB962C8B-B14F-4D97-AF65-F5344CB8AC3E}">
        <p14:creationId xmlns:p14="http://schemas.microsoft.com/office/powerpoint/2010/main" val="457114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4"/>
        <p:cNvGrpSpPr/>
        <p:nvPr/>
      </p:nvGrpSpPr>
      <p:grpSpPr>
        <a:xfrm>
          <a:off x="0" y="0"/>
          <a:ext cx="0" cy="0"/>
          <a:chOff x="0" y="0"/>
          <a:chExt cx="0" cy="0"/>
        </a:xfrm>
      </p:grpSpPr>
      <p:pic>
        <p:nvPicPr>
          <p:cNvPr id="95" name="Google Shape;95;p1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96" name="Google Shape;96;p13"/>
          <p:cNvPicPr preferRelativeResize="0"/>
          <p:nvPr/>
        </p:nvPicPr>
        <p:blipFill>
          <a:blip r:embed="rId3">
            <a:alphaModFix amt="41000"/>
          </a:blip>
          <a:stretch>
            <a:fillRect/>
          </a:stretch>
        </p:blipFill>
        <p:spPr>
          <a:xfrm rot="693992">
            <a:off x="1953025" y="5846049"/>
            <a:ext cx="7229616" cy="4682965"/>
          </a:xfrm>
          <a:prstGeom prst="rect">
            <a:avLst/>
          </a:prstGeom>
          <a:noFill/>
          <a:ln>
            <a:noFill/>
          </a:ln>
        </p:spPr>
      </p:pic>
      <p:pic>
        <p:nvPicPr>
          <p:cNvPr id="97" name="Google Shape;97;p13"/>
          <p:cNvPicPr preferRelativeResize="0"/>
          <p:nvPr/>
        </p:nvPicPr>
        <p:blipFill>
          <a:blip r:embed="rId3">
            <a:alphaModFix amt="10000"/>
          </a:blip>
          <a:stretch>
            <a:fillRect/>
          </a:stretch>
        </p:blipFill>
        <p:spPr>
          <a:xfrm rot="192552">
            <a:off x="-4896284" y="-3018755"/>
            <a:ext cx="9293035" cy="6019544"/>
          </a:xfrm>
          <a:prstGeom prst="rect">
            <a:avLst/>
          </a:prstGeom>
          <a:noFill/>
          <a:ln>
            <a:noFill/>
          </a:ln>
        </p:spPr>
      </p:pic>
      <p:pic>
        <p:nvPicPr>
          <p:cNvPr id="98" name="Google Shape;98;p13"/>
          <p:cNvPicPr preferRelativeResize="0"/>
          <p:nvPr/>
        </p:nvPicPr>
        <p:blipFill>
          <a:blip r:embed="rId3">
            <a:alphaModFix amt="10000"/>
          </a:blip>
          <a:stretch>
            <a:fillRect/>
          </a:stretch>
        </p:blipFill>
        <p:spPr>
          <a:xfrm rot="192552">
            <a:off x="8495349" y="-2380755"/>
            <a:ext cx="9293035" cy="6019544"/>
          </a:xfrm>
          <a:prstGeom prst="rect">
            <a:avLst/>
          </a:prstGeom>
          <a:noFill/>
          <a:ln>
            <a:noFill/>
          </a:ln>
        </p:spPr>
      </p:pic>
      <p:pic>
        <p:nvPicPr>
          <p:cNvPr id="99" name="Google Shape;99;p13"/>
          <p:cNvPicPr preferRelativeResize="0"/>
          <p:nvPr/>
        </p:nvPicPr>
        <p:blipFill>
          <a:blip r:embed="rId4">
            <a:alphaModFix/>
          </a:blip>
          <a:stretch>
            <a:fillRect/>
          </a:stretch>
        </p:blipFill>
        <p:spPr>
          <a:xfrm>
            <a:off x="9684601" y="-1211499"/>
            <a:ext cx="3506199" cy="3452700"/>
          </a:xfrm>
          <a:prstGeom prst="rect">
            <a:avLst/>
          </a:prstGeom>
          <a:noFill/>
          <a:ln>
            <a:noFill/>
          </a:ln>
        </p:spPr>
      </p:pic>
      <p:sp>
        <p:nvSpPr>
          <p:cNvPr id="100" name="Google Shape;100;p13"/>
          <p:cNvSpPr txBox="1">
            <a:spLocks noGrp="1"/>
          </p:cNvSpPr>
          <p:nvPr>
            <p:ph type="title"/>
          </p:nvPr>
        </p:nvSpPr>
        <p:spPr>
          <a:xfrm>
            <a:off x="2671101" y="2019033"/>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1" name="Google Shape;101;p13"/>
          <p:cNvSpPr txBox="1">
            <a:spLocks noGrp="1"/>
          </p:cNvSpPr>
          <p:nvPr>
            <p:ph type="subTitle" idx="1"/>
          </p:nvPr>
        </p:nvSpPr>
        <p:spPr>
          <a:xfrm>
            <a:off x="2671101" y="2722627"/>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2" name="Google Shape;102;p13"/>
          <p:cNvSpPr txBox="1">
            <a:spLocks noGrp="1"/>
          </p:cNvSpPr>
          <p:nvPr>
            <p:ph type="title" idx="2"/>
          </p:nvPr>
        </p:nvSpPr>
        <p:spPr>
          <a:xfrm>
            <a:off x="7808899" y="2019033"/>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3" name="Google Shape;103;p13"/>
          <p:cNvSpPr txBox="1">
            <a:spLocks noGrp="1"/>
          </p:cNvSpPr>
          <p:nvPr>
            <p:ph type="subTitle" idx="3"/>
          </p:nvPr>
        </p:nvSpPr>
        <p:spPr>
          <a:xfrm>
            <a:off x="7808901" y="2722627"/>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4" name="Google Shape;104;p13"/>
          <p:cNvSpPr txBox="1">
            <a:spLocks noGrp="1"/>
          </p:cNvSpPr>
          <p:nvPr>
            <p:ph type="title" idx="4"/>
          </p:nvPr>
        </p:nvSpPr>
        <p:spPr>
          <a:xfrm>
            <a:off x="2671101" y="4033231"/>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5" name="Google Shape;105;p13"/>
          <p:cNvSpPr txBox="1">
            <a:spLocks noGrp="1"/>
          </p:cNvSpPr>
          <p:nvPr>
            <p:ph type="subTitle" idx="5"/>
          </p:nvPr>
        </p:nvSpPr>
        <p:spPr>
          <a:xfrm>
            <a:off x="2671101" y="4736840"/>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6" name="Google Shape;106;p13"/>
          <p:cNvSpPr txBox="1">
            <a:spLocks noGrp="1"/>
          </p:cNvSpPr>
          <p:nvPr>
            <p:ph type="title" idx="6"/>
          </p:nvPr>
        </p:nvSpPr>
        <p:spPr>
          <a:xfrm>
            <a:off x="7808899" y="4033231"/>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7" name="Google Shape;107;p13"/>
          <p:cNvSpPr txBox="1">
            <a:spLocks noGrp="1"/>
          </p:cNvSpPr>
          <p:nvPr>
            <p:ph type="subTitle" idx="7"/>
          </p:nvPr>
        </p:nvSpPr>
        <p:spPr>
          <a:xfrm>
            <a:off x="7808901" y="4736840"/>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8" name="Google Shape;108;p13"/>
          <p:cNvSpPr txBox="1">
            <a:spLocks noGrp="1"/>
          </p:cNvSpPr>
          <p:nvPr>
            <p:ph type="title" idx="8" hasCustomPrompt="1"/>
          </p:nvPr>
        </p:nvSpPr>
        <p:spPr>
          <a:xfrm>
            <a:off x="1077100" y="1712712"/>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09" name="Google Shape;109;p13"/>
          <p:cNvSpPr txBox="1">
            <a:spLocks noGrp="1"/>
          </p:cNvSpPr>
          <p:nvPr>
            <p:ph type="title" idx="9" hasCustomPrompt="1"/>
          </p:nvPr>
        </p:nvSpPr>
        <p:spPr>
          <a:xfrm>
            <a:off x="1077100" y="3685379"/>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0" name="Google Shape;110;p13"/>
          <p:cNvSpPr txBox="1">
            <a:spLocks noGrp="1"/>
          </p:cNvSpPr>
          <p:nvPr>
            <p:ph type="title" idx="13" hasCustomPrompt="1"/>
          </p:nvPr>
        </p:nvSpPr>
        <p:spPr>
          <a:xfrm>
            <a:off x="6265751" y="1712712"/>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1" name="Google Shape;111;p13"/>
          <p:cNvSpPr txBox="1">
            <a:spLocks noGrp="1"/>
          </p:cNvSpPr>
          <p:nvPr>
            <p:ph type="title" idx="14" hasCustomPrompt="1"/>
          </p:nvPr>
        </p:nvSpPr>
        <p:spPr>
          <a:xfrm>
            <a:off x="6265751" y="3685379"/>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2" name="Google Shape;112;p13"/>
          <p:cNvSpPr txBox="1">
            <a:spLocks noGrp="1"/>
          </p:cNvSpPr>
          <p:nvPr>
            <p:ph type="title" idx="15"/>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3528600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113"/>
        <p:cNvGrpSpPr/>
        <p:nvPr/>
      </p:nvGrpSpPr>
      <p:grpSpPr>
        <a:xfrm>
          <a:off x="0" y="0"/>
          <a:ext cx="0" cy="0"/>
          <a:chOff x="0" y="0"/>
          <a:chExt cx="0" cy="0"/>
        </a:xfrm>
      </p:grpSpPr>
      <p:pic>
        <p:nvPicPr>
          <p:cNvPr id="114" name="Google Shape;114;p14"/>
          <p:cNvPicPr preferRelativeResize="0"/>
          <p:nvPr/>
        </p:nvPicPr>
        <p:blipFill>
          <a:blip r:embed="rId2">
            <a:alphaModFix/>
          </a:blip>
          <a:stretch>
            <a:fillRect/>
          </a:stretch>
        </p:blipFill>
        <p:spPr>
          <a:xfrm rot="10800000" flipH="1">
            <a:off x="0" y="0"/>
            <a:ext cx="12192000" cy="6858000"/>
          </a:xfrm>
          <a:prstGeom prst="rect">
            <a:avLst/>
          </a:prstGeom>
          <a:noFill/>
          <a:ln>
            <a:noFill/>
          </a:ln>
        </p:spPr>
      </p:pic>
      <p:pic>
        <p:nvPicPr>
          <p:cNvPr id="115" name="Google Shape;115;p14"/>
          <p:cNvPicPr preferRelativeResize="0"/>
          <p:nvPr/>
        </p:nvPicPr>
        <p:blipFill>
          <a:blip r:embed="rId3">
            <a:alphaModFix amt="41000"/>
          </a:blip>
          <a:stretch>
            <a:fillRect/>
          </a:stretch>
        </p:blipFill>
        <p:spPr>
          <a:xfrm rot="10106008" flipH="1">
            <a:off x="7328225" y="-3632351"/>
            <a:ext cx="7229616" cy="4682965"/>
          </a:xfrm>
          <a:prstGeom prst="rect">
            <a:avLst/>
          </a:prstGeom>
          <a:noFill/>
          <a:ln>
            <a:noFill/>
          </a:ln>
        </p:spPr>
      </p:pic>
      <p:sp>
        <p:nvSpPr>
          <p:cNvPr id="116" name="Google Shape;116;p14"/>
          <p:cNvSpPr txBox="1">
            <a:spLocks noGrp="1"/>
          </p:cNvSpPr>
          <p:nvPr>
            <p:ph type="title"/>
          </p:nvPr>
        </p:nvSpPr>
        <p:spPr>
          <a:xfrm>
            <a:off x="2569501" y="171114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17" name="Google Shape;117;p14"/>
          <p:cNvSpPr txBox="1">
            <a:spLocks noGrp="1"/>
          </p:cNvSpPr>
          <p:nvPr>
            <p:ph type="subTitle" idx="1"/>
          </p:nvPr>
        </p:nvSpPr>
        <p:spPr>
          <a:xfrm>
            <a:off x="2569500" y="2238439"/>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18" name="Google Shape;118;p14"/>
          <p:cNvSpPr txBox="1">
            <a:spLocks noGrp="1"/>
          </p:cNvSpPr>
          <p:nvPr>
            <p:ph type="title" idx="2"/>
          </p:nvPr>
        </p:nvSpPr>
        <p:spPr>
          <a:xfrm>
            <a:off x="7707297" y="171114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19" name="Google Shape;119;p14"/>
          <p:cNvSpPr txBox="1">
            <a:spLocks noGrp="1"/>
          </p:cNvSpPr>
          <p:nvPr>
            <p:ph type="subTitle" idx="3"/>
          </p:nvPr>
        </p:nvSpPr>
        <p:spPr>
          <a:xfrm>
            <a:off x="7707300" y="2238439"/>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20" name="Google Shape;120;p14"/>
          <p:cNvSpPr txBox="1">
            <a:spLocks noGrp="1"/>
          </p:cNvSpPr>
          <p:nvPr>
            <p:ph type="title" idx="4"/>
          </p:nvPr>
        </p:nvSpPr>
        <p:spPr>
          <a:xfrm>
            <a:off x="2569501" y="318955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21" name="Google Shape;121;p14"/>
          <p:cNvSpPr txBox="1">
            <a:spLocks noGrp="1"/>
          </p:cNvSpPr>
          <p:nvPr>
            <p:ph type="subTitle" idx="5"/>
          </p:nvPr>
        </p:nvSpPr>
        <p:spPr>
          <a:xfrm>
            <a:off x="2569500" y="3716876"/>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22" name="Google Shape;122;p14"/>
          <p:cNvSpPr txBox="1">
            <a:spLocks noGrp="1"/>
          </p:cNvSpPr>
          <p:nvPr>
            <p:ph type="title" idx="6"/>
          </p:nvPr>
        </p:nvSpPr>
        <p:spPr>
          <a:xfrm>
            <a:off x="7707297" y="318955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23" name="Google Shape;123;p14"/>
          <p:cNvSpPr txBox="1">
            <a:spLocks noGrp="1"/>
          </p:cNvSpPr>
          <p:nvPr>
            <p:ph type="subTitle" idx="7"/>
          </p:nvPr>
        </p:nvSpPr>
        <p:spPr>
          <a:xfrm>
            <a:off x="7707300" y="3716876"/>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24" name="Google Shape;124;p14"/>
          <p:cNvSpPr txBox="1">
            <a:spLocks noGrp="1"/>
          </p:cNvSpPr>
          <p:nvPr>
            <p:ph type="title" idx="8" hasCustomPrompt="1"/>
          </p:nvPr>
        </p:nvSpPr>
        <p:spPr>
          <a:xfrm>
            <a:off x="1178700" y="1931067"/>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5" name="Google Shape;125;p14"/>
          <p:cNvSpPr txBox="1">
            <a:spLocks noGrp="1"/>
          </p:cNvSpPr>
          <p:nvPr>
            <p:ph type="title" idx="9" hasCustomPrompt="1"/>
          </p:nvPr>
        </p:nvSpPr>
        <p:spPr>
          <a:xfrm>
            <a:off x="1178700" y="3409468"/>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6" name="Google Shape;126;p14"/>
          <p:cNvSpPr txBox="1">
            <a:spLocks noGrp="1"/>
          </p:cNvSpPr>
          <p:nvPr>
            <p:ph type="title" idx="13" hasCustomPrompt="1"/>
          </p:nvPr>
        </p:nvSpPr>
        <p:spPr>
          <a:xfrm>
            <a:off x="6312267" y="1931067"/>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7" name="Google Shape;127;p14"/>
          <p:cNvSpPr txBox="1">
            <a:spLocks noGrp="1"/>
          </p:cNvSpPr>
          <p:nvPr>
            <p:ph type="title" idx="14" hasCustomPrompt="1"/>
          </p:nvPr>
        </p:nvSpPr>
        <p:spPr>
          <a:xfrm>
            <a:off x="6312267" y="3409468"/>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8" name="Google Shape;128;p14"/>
          <p:cNvSpPr txBox="1">
            <a:spLocks noGrp="1"/>
          </p:cNvSpPr>
          <p:nvPr>
            <p:ph type="title" idx="15"/>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29" name="Google Shape;129;p14"/>
          <p:cNvSpPr txBox="1">
            <a:spLocks noGrp="1"/>
          </p:cNvSpPr>
          <p:nvPr>
            <p:ph type="title" idx="16"/>
          </p:nvPr>
        </p:nvSpPr>
        <p:spPr>
          <a:xfrm>
            <a:off x="2569501" y="4667987"/>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30" name="Google Shape;130;p14"/>
          <p:cNvSpPr txBox="1">
            <a:spLocks noGrp="1"/>
          </p:cNvSpPr>
          <p:nvPr>
            <p:ph type="subTitle" idx="17"/>
          </p:nvPr>
        </p:nvSpPr>
        <p:spPr>
          <a:xfrm>
            <a:off x="2569500" y="5195311"/>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31" name="Google Shape;131;p14"/>
          <p:cNvSpPr txBox="1">
            <a:spLocks noGrp="1"/>
          </p:cNvSpPr>
          <p:nvPr>
            <p:ph type="title" idx="18"/>
          </p:nvPr>
        </p:nvSpPr>
        <p:spPr>
          <a:xfrm>
            <a:off x="7707297" y="4667987"/>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32" name="Google Shape;132;p14"/>
          <p:cNvSpPr txBox="1">
            <a:spLocks noGrp="1"/>
          </p:cNvSpPr>
          <p:nvPr>
            <p:ph type="subTitle" idx="19"/>
          </p:nvPr>
        </p:nvSpPr>
        <p:spPr>
          <a:xfrm>
            <a:off x="7707300" y="5195311"/>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33" name="Google Shape;133;p14"/>
          <p:cNvSpPr txBox="1">
            <a:spLocks noGrp="1"/>
          </p:cNvSpPr>
          <p:nvPr>
            <p:ph type="title" idx="20" hasCustomPrompt="1"/>
          </p:nvPr>
        </p:nvSpPr>
        <p:spPr>
          <a:xfrm>
            <a:off x="1178700" y="4887901"/>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34" name="Google Shape;134;p14"/>
          <p:cNvSpPr txBox="1">
            <a:spLocks noGrp="1"/>
          </p:cNvSpPr>
          <p:nvPr>
            <p:ph type="title" idx="21" hasCustomPrompt="1"/>
          </p:nvPr>
        </p:nvSpPr>
        <p:spPr>
          <a:xfrm>
            <a:off x="6312267" y="4887901"/>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2964122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35"/>
        <p:cNvGrpSpPr/>
        <p:nvPr/>
      </p:nvGrpSpPr>
      <p:grpSpPr>
        <a:xfrm>
          <a:off x="0" y="0"/>
          <a:ext cx="0" cy="0"/>
          <a:chOff x="0" y="0"/>
          <a:chExt cx="0" cy="0"/>
        </a:xfrm>
      </p:grpSpPr>
      <p:pic>
        <p:nvPicPr>
          <p:cNvPr id="136" name="Google Shape;136;p1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37" name="Google Shape;137;p15"/>
          <p:cNvPicPr preferRelativeResize="0"/>
          <p:nvPr/>
        </p:nvPicPr>
        <p:blipFill>
          <a:blip r:embed="rId3">
            <a:alphaModFix/>
          </a:blip>
          <a:stretch>
            <a:fillRect/>
          </a:stretch>
        </p:blipFill>
        <p:spPr>
          <a:xfrm>
            <a:off x="-1282001" y="-593678"/>
            <a:ext cx="3506199" cy="3452700"/>
          </a:xfrm>
          <a:prstGeom prst="rect">
            <a:avLst/>
          </a:prstGeom>
          <a:noFill/>
          <a:ln>
            <a:noFill/>
          </a:ln>
        </p:spPr>
      </p:pic>
      <p:pic>
        <p:nvPicPr>
          <p:cNvPr id="138" name="Google Shape;138;p15"/>
          <p:cNvPicPr preferRelativeResize="0"/>
          <p:nvPr/>
        </p:nvPicPr>
        <p:blipFill>
          <a:blip r:embed="rId3">
            <a:alphaModFix/>
          </a:blip>
          <a:stretch>
            <a:fillRect/>
          </a:stretch>
        </p:blipFill>
        <p:spPr>
          <a:xfrm>
            <a:off x="8538723" y="4288100"/>
            <a:ext cx="4853391" cy="4779333"/>
          </a:xfrm>
          <a:prstGeom prst="rect">
            <a:avLst/>
          </a:prstGeom>
          <a:noFill/>
          <a:ln>
            <a:noFill/>
          </a:ln>
        </p:spPr>
      </p:pic>
      <p:pic>
        <p:nvPicPr>
          <p:cNvPr id="139" name="Google Shape;139;p15"/>
          <p:cNvPicPr preferRelativeResize="0"/>
          <p:nvPr/>
        </p:nvPicPr>
        <p:blipFill>
          <a:blip r:embed="rId4">
            <a:alphaModFix amt="41000"/>
          </a:blip>
          <a:stretch>
            <a:fillRect/>
          </a:stretch>
        </p:blipFill>
        <p:spPr>
          <a:xfrm rot="-1251575">
            <a:off x="8757992" y="-3284554"/>
            <a:ext cx="8617717" cy="5582113"/>
          </a:xfrm>
          <a:prstGeom prst="rect">
            <a:avLst/>
          </a:prstGeom>
          <a:noFill/>
          <a:ln>
            <a:noFill/>
          </a:ln>
        </p:spPr>
      </p:pic>
      <p:pic>
        <p:nvPicPr>
          <p:cNvPr id="140" name="Google Shape;140;p15"/>
          <p:cNvPicPr preferRelativeResize="0"/>
          <p:nvPr/>
        </p:nvPicPr>
        <p:blipFill>
          <a:blip r:embed="rId4">
            <a:alphaModFix amt="41000"/>
          </a:blip>
          <a:stretch>
            <a:fillRect/>
          </a:stretch>
        </p:blipFill>
        <p:spPr>
          <a:xfrm rot="2162573">
            <a:off x="-4063328" y="4100657"/>
            <a:ext cx="7957120" cy="5154223"/>
          </a:xfrm>
          <a:prstGeom prst="rect">
            <a:avLst/>
          </a:prstGeom>
          <a:noFill/>
          <a:ln>
            <a:noFill/>
          </a:ln>
        </p:spPr>
      </p:pic>
      <p:pic>
        <p:nvPicPr>
          <p:cNvPr id="141" name="Google Shape;141;p15"/>
          <p:cNvPicPr preferRelativeResize="0"/>
          <p:nvPr/>
        </p:nvPicPr>
        <p:blipFill>
          <a:blip r:embed="rId4">
            <a:alphaModFix amt="10000"/>
          </a:blip>
          <a:stretch>
            <a:fillRect/>
          </a:stretch>
        </p:blipFill>
        <p:spPr>
          <a:xfrm rot="192551">
            <a:off x="2013246" y="-4749084"/>
            <a:ext cx="11880740" cy="7695695"/>
          </a:xfrm>
          <a:prstGeom prst="rect">
            <a:avLst/>
          </a:prstGeom>
          <a:noFill/>
          <a:ln>
            <a:noFill/>
          </a:ln>
        </p:spPr>
      </p:pic>
      <p:sp>
        <p:nvSpPr>
          <p:cNvPr id="142" name="Google Shape;142;p15"/>
          <p:cNvSpPr txBox="1">
            <a:spLocks noGrp="1"/>
          </p:cNvSpPr>
          <p:nvPr>
            <p:ph type="title"/>
          </p:nvPr>
        </p:nvSpPr>
        <p:spPr>
          <a:xfrm>
            <a:off x="3189200" y="4853351"/>
            <a:ext cx="58136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2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3" name="Google Shape;143;p15"/>
          <p:cNvSpPr txBox="1">
            <a:spLocks noGrp="1"/>
          </p:cNvSpPr>
          <p:nvPr>
            <p:ph type="subTitle" idx="1"/>
          </p:nvPr>
        </p:nvSpPr>
        <p:spPr>
          <a:xfrm>
            <a:off x="2095867" y="1938100"/>
            <a:ext cx="8000400" cy="2350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7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51219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44"/>
        <p:cNvGrpSpPr/>
        <p:nvPr/>
      </p:nvGrpSpPr>
      <p:grpSpPr>
        <a:xfrm>
          <a:off x="0" y="0"/>
          <a:ext cx="0" cy="0"/>
          <a:chOff x="0" y="0"/>
          <a:chExt cx="0" cy="0"/>
        </a:xfrm>
      </p:grpSpPr>
      <p:pic>
        <p:nvPicPr>
          <p:cNvPr id="145" name="Google Shape;145;p1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46" name="Google Shape;146;p16"/>
          <p:cNvPicPr preferRelativeResize="0"/>
          <p:nvPr/>
        </p:nvPicPr>
        <p:blipFill>
          <a:blip r:embed="rId3">
            <a:alphaModFix amt="41000"/>
          </a:blip>
          <a:stretch>
            <a:fillRect/>
          </a:stretch>
        </p:blipFill>
        <p:spPr>
          <a:xfrm rot="-136180">
            <a:off x="-5352960" y="-1691998"/>
            <a:ext cx="8098421" cy="5245729"/>
          </a:xfrm>
          <a:prstGeom prst="rect">
            <a:avLst/>
          </a:prstGeom>
          <a:noFill/>
          <a:ln>
            <a:noFill/>
          </a:ln>
        </p:spPr>
      </p:pic>
      <p:pic>
        <p:nvPicPr>
          <p:cNvPr id="147" name="Google Shape;147;p16"/>
          <p:cNvPicPr preferRelativeResize="0"/>
          <p:nvPr/>
        </p:nvPicPr>
        <p:blipFill>
          <a:blip r:embed="rId3">
            <a:alphaModFix amt="10000"/>
          </a:blip>
          <a:stretch>
            <a:fillRect/>
          </a:stretch>
        </p:blipFill>
        <p:spPr>
          <a:xfrm rot="192551">
            <a:off x="-107003" y="759017"/>
            <a:ext cx="11880740" cy="7695695"/>
          </a:xfrm>
          <a:prstGeom prst="rect">
            <a:avLst/>
          </a:prstGeom>
          <a:noFill/>
          <a:ln>
            <a:noFill/>
          </a:ln>
        </p:spPr>
      </p:pic>
      <p:sp>
        <p:nvSpPr>
          <p:cNvPr id="148" name="Google Shape;148;p16"/>
          <p:cNvSpPr txBox="1">
            <a:spLocks noGrp="1"/>
          </p:cNvSpPr>
          <p:nvPr>
            <p:ph type="title"/>
          </p:nvPr>
        </p:nvSpPr>
        <p:spPr>
          <a:xfrm>
            <a:off x="6115100" y="3069467"/>
            <a:ext cx="4985600" cy="172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867"/>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endParaRPr/>
          </a:p>
        </p:txBody>
      </p:sp>
      <p:sp>
        <p:nvSpPr>
          <p:cNvPr id="149" name="Google Shape;149;p16"/>
          <p:cNvSpPr txBox="1">
            <a:spLocks noGrp="1"/>
          </p:cNvSpPr>
          <p:nvPr>
            <p:ph type="title" idx="2" hasCustomPrompt="1"/>
          </p:nvPr>
        </p:nvSpPr>
        <p:spPr>
          <a:xfrm>
            <a:off x="8750267" y="1654900"/>
            <a:ext cx="2350400" cy="9512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6000"/>
              <a:buNone/>
              <a:defRPr sz="8800">
                <a:solidFill>
                  <a:schemeClr val="accent1"/>
                </a:solidFill>
              </a:defRPr>
            </a:lvl1pPr>
            <a:lvl2pPr lvl="1" algn="r" rtl="0">
              <a:spcBef>
                <a:spcPts val="0"/>
              </a:spcBef>
              <a:spcAft>
                <a:spcPts val="0"/>
              </a:spcAft>
              <a:buSzPts val="6000"/>
              <a:buNone/>
              <a:defRPr sz="8000"/>
            </a:lvl2pPr>
            <a:lvl3pPr lvl="2" algn="r" rtl="0">
              <a:spcBef>
                <a:spcPts val="0"/>
              </a:spcBef>
              <a:spcAft>
                <a:spcPts val="0"/>
              </a:spcAft>
              <a:buSzPts val="6000"/>
              <a:buNone/>
              <a:defRPr sz="8000"/>
            </a:lvl3pPr>
            <a:lvl4pPr lvl="3" algn="r" rtl="0">
              <a:spcBef>
                <a:spcPts val="0"/>
              </a:spcBef>
              <a:spcAft>
                <a:spcPts val="0"/>
              </a:spcAft>
              <a:buSzPts val="6000"/>
              <a:buNone/>
              <a:defRPr sz="8000"/>
            </a:lvl4pPr>
            <a:lvl5pPr lvl="4" algn="r" rtl="0">
              <a:spcBef>
                <a:spcPts val="0"/>
              </a:spcBef>
              <a:spcAft>
                <a:spcPts val="0"/>
              </a:spcAft>
              <a:buSzPts val="6000"/>
              <a:buNone/>
              <a:defRPr sz="8000"/>
            </a:lvl5pPr>
            <a:lvl6pPr lvl="5" algn="r" rtl="0">
              <a:spcBef>
                <a:spcPts val="0"/>
              </a:spcBef>
              <a:spcAft>
                <a:spcPts val="0"/>
              </a:spcAft>
              <a:buSzPts val="6000"/>
              <a:buNone/>
              <a:defRPr sz="8000"/>
            </a:lvl6pPr>
            <a:lvl7pPr lvl="6" algn="r" rtl="0">
              <a:spcBef>
                <a:spcPts val="0"/>
              </a:spcBef>
              <a:spcAft>
                <a:spcPts val="0"/>
              </a:spcAft>
              <a:buSzPts val="6000"/>
              <a:buNone/>
              <a:defRPr sz="8000"/>
            </a:lvl7pPr>
            <a:lvl8pPr lvl="7" algn="r" rtl="0">
              <a:spcBef>
                <a:spcPts val="0"/>
              </a:spcBef>
              <a:spcAft>
                <a:spcPts val="0"/>
              </a:spcAft>
              <a:buSzPts val="6000"/>
              <a:buNone/>
              <a:defRPr sz="8000"/>
            </a:lvl8pPr>
            <a:lvl9pPr lvl="8" algn="r" rtl="0">
              <a:spcBef>
                <a:spcPts val="0"/>
              </a:spcBef>
              <a:spcAft>
                <a:spcPts val="0"/>
              </a:spcAft>
              <a:buSzPts val="6000"/>
              <a:buNone/>
              <a:defRPr sz="8000"/>
            </a:lvl9pPr>
          </a:lstStyle>
          <a:p>
            <a:r>
              <a:t>xx%</a:t>
            </a:r>
          </a:p>
        </p:txBody>
      </p:sp>
      <p:sp>
        <p:nvSpPr>
          <p:cNvPr id="150" name="Google Shape;150;p16"/>
          <p:cNvSpPr txBox="1">
            <a:spLocks noGrp="1"/>
          </p:cNvSpPr>
          <p:nvPr>
            <p:ph type="subTitle" idx="1"/>
          </p:nvPr>
        </p:nvSpPr>
        <p:spPr>
          <a:xfrm>
            <a:off x="6992700" y="4905500"/>
            <a:ext cx="4108000" cy="95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r" rtl="0">
              <a:lnSpc>
                <a:spcPct val="100000"/>
              </a:lnSpc>
              <a:spcBef>
                <a:spcPts val="2133"/>
              </a:spcBef>
              <a:spcAft>
                <a:spcPts val="0"/>
              </a:spcAft>
              <a:buSzPts val="1400"/>
              <a:buNone/>
              <a:defRPr/>
            </a:lvl2pPr>
            <a:lvl3pPr lvl="2" algn="r" rtl="0">
              <a:lnSpc>
                <a:spcPct val="100000"/>
              </a:lnSpc>
              <a:spcBef>
                <a:spcPts val="2133"/>
              </a:spcBef>
              <a:spcAft>
                <a:spcPts val="0"/>
              </a:spcAft>
              <a:buSzPts val="1400"/>
              <a:buNone/>
              <a:defRPr/>
            </a:lvl3pPr>
            <a:lvl4pPr lvl="3" algn="r" rtl="0">
              <a:lnSpc>
                <a:spcPct val="100000"/>
              </a:lnSpc>
              <a:spcBef>
                <a:spcPts val="2133"/>
              </a:spcBef>
              <a:spcAft>
                <a:spcPts val="0"/>
              </a:spcAft>
              <a:buSzPts val="1400"/>
              <a:buNone/>
              <a:defRPr/>
            </a:lvl4pPr>
            <a:lvl5pPr lvl="4" algn="r" rtl="0">
              <a:lnSpc>
                <a:spcPct val="100000"/>
              </a:lnSpc>
              <a:spcBef>
                <a:spcPts val="2133"/>
              </a:spcBef>
              <a:spcAft>
                <a:spcPts val="0"/>
              </a:spcAft>
              <a:buSzPts val="1400"/>
              <a:buNone/>
              <a:defRPr/>
            </a:lvl5pPr>
            <a:lvl6pPr lvl="5" algn="r" rtl="0">
              <a:lnSpc>
                <a:spcPct val="100000"/>
              </a:lnSpc>
              <a:spcBef>
                <a:spcPts val="2133"/>
              </a:spcBef>
              <a:spcAft>
                <a:spcPts val="0"/>
              </a:spcAft>
              <a:buSzPts val="1400"/>
              <a:buNone/>
              <a:defRPr/>
            </a:lvl6pPr>
            <a:lvl7pPr lvl="6" algn="r" rtl="0">
              <a:lnSpc>
                <a:spcPct val="100000"/>
              </a:lnSpc>
              <a:spcBef>
                <a:spcPts val="2133"/>
              </a:spcBef>
              <a:spcAft>
                <a:spcPts val="0"/>
              </a:spcAft>
              <a:buSzPts val="1400"/>
              <a:buNone/>
              <a:defRPr/>
            </a:lvl7pPr>
            <a:lvl8pPr lvl="7" algn="r" rtl="0">
              <a:lnSpc>
                <a:spcPct val="100000"/>
              </a:lnSpc>
              <a:spcBef>
                <a:spcPts val="2133"/>
              </a:spcBef>
              <a:spcAft>
                <a:spcPts val="0"/>
              </a:spcAft>
              <a:buSzPts val="1400"/>
              <a:buNone/>
              <a:defRPr/>
            </a:lvl8pPr>
            <a:lvl9pPr lvl="8" algn="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16550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51"/>
        <p:cNvGrpSpPr/>
        <p:nvPr/>
      </p:nvGrpSpPr>
      <p:grpSpPr>
        <a:xfrm>
          <a:off x="0" y="0"/>
          <a:ext cx="0" cy="0"/>
          <a:chOff x="0" y="0"/>
          <a:chExt cx="0" cy="0"/>
        </a:xfrm>
      </p:grpSpPr>
      <p:pic>
        <p:nvPicPr>
          <p:cNvPr id="152" name="Google Shape;152;p17"/>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53" name="Google Shape;153;p17"/>
          <p:cNvPicPr preferRelativeResize="0"/>
          <p:nvPr/>
        </p:nvPicPr>
        <p:blipFill>
          <a:blip r:embed="rId3">
            <a:alphaModFix amt="41000"/>
          </a:blip>
          <a:stretch>
            <a:fillRect/>
          </a:stretch>
        </p:blipFill>
        <p:spPr>
          <a:xfrm rot="-1518493">
            <a:off x="8556935" y="-3418364"/>
            <a:ext cx="8467035" cy="5484496"/>
          </a:xfrm>
          <a:prstGeom prst="rect">
            <a:avLst/>
          </a:prstGeom>
          <a:noFill/>
          <a:ln>
            <a:noFill/>
          </a:ln>
        </p:spPr>
      </p:pic>
      <p:pic>
        <p:nvPicPr>
          <p:cNvPr id="154" name="Google Shape;154;p17"/>
          <p:cNvPicPr preferRelativeResize="0"/>
          <p:nvPr/>
        </p:nvPicPr>
        <p:blipFill>
          <a:blip r:embed="rId3">
            <a:alphaModFix amt="41000"/>
          </a:blip>
          <a:stretch>
            <a:fillRect/>
          </a:stretch>
        </p:blipFill>
        <p:spPr>
          <a:xfrm rot="2228383">
            <a:off x="-4294067" y="4011171"/>
            <a:ext cx="8467035" cy="5484496"/>
          </a:xfrm>
          <a:prstGeom prst="rect">
            <a:avLst/>
          </a:prstGeom>
          <a:noFill/>
          <a:ln>
            <a:noFill/>
          </a:ln>
        </p:spPr>
      </p:pic>
      <p:pic>
        <p:nvPicPr>
          <p:cNvPr id="155" name="Google Shape;155;p17"/>
          <p:cNvPicPr preferRelativeResize="0"/>
          <p:nvPr/>
        </p:nvPicPr>
        <p:blipFill>
          <a:blip r:embed="rId4">
            <a:alphaModFix/>
          </a:blip>
          <a:stretch>
            <a:fillRect/>
          </a:stretch>
        </p:blipFill>
        <p:spPr>
          <a:xfrm>
            <a:off x="8538723" y="4288100"/>
            <a:ext cx="4853391" cy="4779333"/>
          </a:xfrm>
          <a:prstGeom prst="rect">
            <a:avLst/>
          </a:prstGeom>
          <a:noFill/>
          <a:ln>
            <a:noFill/>
          </a:ln>
        </p:spPr>
      </p:pic>
      <p:pic>
        <p:nvPicPr>
          <p:cNvPr id="156" name="Google Shape;156;p17"/>
          <p:cNvPicPr preferRelativeResize="0"/>
          <p:nvPr/>
        </p:nvPicPr>
        <p:blipFill>
          <a:blip r:embed="rId4">
            <a:alphaModFix/>
          </a:blip>
          <a:stretch>
            <a:fillRect/>
          </a:stretch>
        </p:blipFill>
        <p:spPr>
          <a:xfrm>
            <a:off x="-1282001" y="-593678"/>
            <a:ext cx="3506199" cy="3452700"/>
          </a:xfrm>
          <a:prstGeom prst="rect">
            <a:avLst/>
          </a:prstGeom>
          <a:noFill/>
          <a:ln>
            <a:noFill/>
          </a:ln>
        </p:spPr>
      </p:pic>
      <p:pic>
        <p:nvPicPr>
          <p:cNvPr id="157" name="Google Shape;157;p17"/>
          <p:cNvPicPr preferRelativeResize="0"/>
          <p:nvPr/>
        </p:nvPicPr>
        <p:blipFill>
          <a:blip r:embed="rId3">
            <a:alphaModFix amt="10000"/>
          </a:blip>
          <a:stretch>
            <a:fillRect/>
          </a:stretch>
        </p:blipFill>
        <p:spPr>
          <a:xfrm rot="192551">
            <a:off x="2013246" y="-4749084"/>
            <a:ext cx="11880740" cy="7695695"/>
          </a:xfrm>
          <a:prstGeom prst="rect">
            <a:avLst/>
          </a:prstGeom>
          <a:noFill/>
          <a:ln>
            <a:noFill/>
          </a:ln>
        </p:spPr>
      </p:pic>
      <p:pic>
        <p:nvPicPr>
          <p:cNvPr id="158" name="Google Shape;158;p17"/>
          <p:cNvPicPr preferRelativeResize="0"/>
          <p:nvPr/>
        </p:nvPicPr>
        <p:blipFill>
          <a:blip r:embed="rId3">
            <a:alphaModFix amt="10000"/>
          </a:blip>
          <a:stretch>
            <a:fillRect/>
          </a:stretch>
        </p:blipFill>
        <p:spPr>
          <a:xfrm rot="1088216">
            <a:off x="3635079" y="5646018"/>
            <a:ext cx="11880743" cy="7695695"/>
          </a:xfrm>
          <a:prstGeom prst="rect">
            <a:avLst/>
          </a:prstGeom>
          <a:noFill/>
          <a:ln>
            <a:noFill/>
          </a:ln>
        </p:spPr>
      </p:pic>
      <p:sp>
        <p:nvSpPr>
          <p:cNvPr id="159" name="Google Shape;159;p17"/>
          <p:cNvSpPr txBox="1">
            <a:spLocks noGrp="1"/>
          </p:cNvSpPr>
          <p:nvPr>
            <p:ph type="title"/>
          </p:nvPr>
        </p:nvSpPr>
        <p:spPr>
          <a:xfrm>
            <a:off x="1326551" y="3069467"/>
            <a:ext cx="6040000" cy="172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8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60" name="Google Shape;160;p17"/>
          <p:cNvSpPr txBox="1">
            <a:spLocks noGrp="1"/>
          </p:cNvSpPr>
          <p:nvPr>
            <p:ph type="title" idx="2" hasCustomPrompt="1"/>
          </p:nvPr>
        </p:nvSpPr>
        <p:spPr>
          <a:xfrm>
            <a:off x="3325917" y="1553300"/>
            <a:ext cx="20412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1" name="Google Shape;161;p17"/>
          <p:cNvSpPr txBox="1">
            <a:spLocks noGrp="1"/>
          </p:cNvSpPr>
          <p:nvPr>
            <p:ph type="subTitle" idx="1"/>
          </p:nvPr>
        </p:nvSpPr>
        <p:spPr>
          <a:xfrm>
            <a:off x="2292517" y="4905500"/>
            <a:ext cx="410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06993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62"/>
        <p:cNvGrpSpPr/>
        <p:nvPr/>
      </p:nvGrpSpPr>
      <p:grpSpPr>
        <a:xfrm>
          <a:off x="0" y="0"/>
          <a:ext cx="0" cy="0"/>
          <a:chOff x="0" y="0"/>
          <a:chExt cx="0" cy="0"/>
        </a:xfrm>
      </p:grpSpPr>
      <p:pic>
        <p:nvPicPr>
          <p:cNvPr id="163" name="Google Shape;163;p18"/>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164" name="Google Shape;164;p18"/>
          <p:cNvPicPr preferRelativeResize="0"/>
          <p:nvPr/>
        </p:nvPicPr>
        <p:blipFill>
          <a:blip r:embed="rId3">
            <a:alphaModFix amt="41000"/>
          </a:blip>
          <a:stretch>
            <a:fillRect/>
          </a:stretch>
        </p:blipFill>
        <p:spPr>
          <a:xfrm rot="1798717" flipH="1">
            <a:off x="-4810168" y="-3424361"/>
            <a:ext cx="8467035" cy="5484496"/>
          </a:xfrm>
          <a:prstGeom prst="rect">
            <a:avLst/>
          </a:prstGeom>
          <a:noFill/>
          <a:ln>
            <a:noFill/>
          </a:ln>
        </p:spPr>
      </p:pic>
      <p:pic>
        <p:nvPicPr>
          <p:cNvPr id="165" name="Google Shape;165;p18"/>
          <p:cNvPicPr preferRelativeResize="0"/>
          <p:nvPr/>
        </p:nvPicPr>
        <p:blipFill>
          <a:blip r:embed="rId3">
            <a:alphaModFix amt="41000"/>
          </a:blip>
          <a:stretch>
            <a:fillRect/>
          </a:stretch>
        </p:blipFill>
        <p:spPr>
          <a:xfrm rot="-2014539" flipH="1">
            <a:off x="8130506" y="4088556"/>
            <a:ext cx="8253321" cy="5346053"/>
          </a:xfrm>
          <a:prstGeom prst="rect">
            <a:avLst/>
          </a:prstGeom>
          <a:noFill/>
          <a:ln>
            <a:noFill/>
          </a:ln>
        </p:spPr>
      </p:pic>
      <p:pic>
        <p:nvPicPr>
          <p:cNvPr id="166" name="Google Shape;166;p18"/>
          <p:cNvPicPr preferRelativeResize="0"/>
          <p:nvPr/>
        </p:nvPicPr>
        <p:blipFill>
          <a:blip r:embed="rId4">
            <a:alphaModFix/>
          </a:blip>
          <a:stretch>
            <a:fillRect/>
          </a:stretch>
        </p:blipFill>
        <p:spPr>
          <a:xfrm>
            <a:off x="-1185728" y="4310130"/>
            <a:ext cx="4853391" cy="4779333"/>
          </a:xfrm>
          <a:prstGeom prst="rect">
            <a:avLst/>
          </a:prstGeom>
          <a:noFill/>
          <a:ln>
            <a:noFill/>
          </a:ln>
        </p:spPr>
      </p:pic>
      <p:pic>
        <p:nvPicPr>
          <p:cNvPr id="167" name="Google Shape;167;p18"/>
          <p:cNvPicPr preferRelativeResize="0"/>
          <p:nvPr/>
        </p:nvPicPr>
        <p:blipFill>
          <a:blip r:embed="rId4">
            <a:alphaModFix/>
          </a:blip>
          <a:stretch>
            <a:fillRect/>
          </a:stretch>
        </p:blipFill>
        <p:spPr>
          <a:xfrm>
            <a:off x="9965062" y="-593678"/>
            <a:ext cx="3506199" cy="3452700"/>
          </a:xfrm>
          <a:prstGeom prst="rect">
            <a:avLst/>
          </a:prstGeom>
          <a:noFill/>
          <a:ln>
            <a:noFill/>
          </a:ln>
        </p:spPr>
      </p:pic>
      <p:sp>
        <p:nvSpPr>
          <p:cNvPr id="168" name="Google Shape;168;p18"/>
          <p:cNvSpPr txBox="1">
            <a:spLocks noGrp="1"/>
          </p:cNvSpPr>
          <p:nvPr>
            <p:ph type="title"/>
          </p:nvPr>
        </p:nvSpPr>
        <p:spPr>
          <a:xfrm>
            <a:off x="5123567" y="3237767"/>
            <a:ext cx="6040000" cy="12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8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69" name="Google Shape;169;p18"/>
          <p:cNvSpPr txBox="1">
            <a:spLocks noGrp="1"/>
          </p:cNvSpPr>
          <p:nvPr>
            <p:ph type="title" idx="2" hasCustomPrompt="1"/>
          </p:nvPr>
        </p:nvSpPr>
        <p:spPr>
          <a:xfrm>
            <a:off x="7122917" y="1721600"/>
            <a:ext cx="20412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0" name="Google Shape;170;p18"/>
          <p:cNvSpPr txBox="1">
            <a:spLocks noGrp="1"/>
          </p:cNvSpPr>
          <p:nvPr>
            <p:ph type="subTitle" idx="1"/>
          </p:nvPr>
        </p:nvSpPr>
        <p:spPr>
          <a:xfrm>
            <a:off x="6089517" y="4493767"/>
            <a:ext cx="410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313420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171"/>
        <p:cNvGrpSpPr/>
        <p:nvPr/>
      </p:nvGrpSpPr>
      <p:grpSpPr>
        <a:xfrm>
          <a:off x="0" y="0"/>
          <a:ext cx="0" cy="0"/>
          <a:chOff x="0" y="0"/>
          <a:chExt cx="0" cy="0"/>
        </a:xfrm>
      </p:grpSpPr>
      <p:pic>
        <p:nvPicPr>
          <p:cNvPr id="172" name="Google Shape;172;p1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73" name="Google Shape;173;p19"/>
          <p:cNvPicPr preferRelativeResize="0"/>
          <p:nvPr/>
        </p:nvPicPr>
        <p:blipFill>
          <a:blip r:embed="rId3">
            <a:alphaModFix amt="10000"/>
          </a:blip>
          <a:stretch>
            <a:fillRect/>
          </a:stretch>
        </p:blipFill>
        <p:spPr>
          <a:xfrm rot="129465">
            <a:off x="5119840" y="-3728109"/>
            <a:ext cx="11085721" cy="7180748"/>
          </a:xfrm>
          <a:prstGeom prst="rect">
            <a:avLst/>
          </a:prstGeom>
          <a:noFill/>
          <a:ln>
            <a:noFill/>
          </a:ln>
        </p:spPr>
      </p:pic>
      <p:pic>
        <p:nvPicPr>
          <p:cNvPr id="174" name="Google Shape;174;p19"/>
          <p:cNvPicPr preferRelativeResize="0"/>
          <p:nvPr/>
        </p:nvPicPr>
        <p:blipFill>
          <a:blip r:embed="rId4">
            <a:alphaModFix/>
          </a:blip>
          <a:stretch>
            <a:fillRect/>
          </a:stretch>
        </p:blipFill>
        <p:spPr>
          <a:xfrm>
            <a:off x="8548434" y="994767"/>
            <a:ext cx="2601535" cy="2561868"/>
          </a:xfrm>
          <a:prstGeom prst="rect">
            <a:avLst/>
          </a:prstGeom>
          <a:noFill/>
          <a:ln>
            <a:noFill/>
          </a:ln>
        </p:spPr>
      </p:pic>
      <p:pic>
        <p:nvPicPr>
          <p:cNvPr id="175" name="Google Shape;175;p19"/>
          <p:cNvPicPr preferRelativeResize="0"/>
          <p:nvPr/>
        </p:nvPicPr>
        <p:blipFill>
          <a:blip r:embed="rId3">
            <a:alphaModFix amt="10000"/>
          </a:blip>
          <a:stretch>
            <a:fillRect/>
          </a:stretch>
        </p:blipFill>
        <p:spPr>
          <a:xfrm rot="-302706">
            <a:off x="-270795" y="3183159"/>
            <a:ext cx="11085723" cy="7180748"/>
          </a:xfrm>
          <a:prstGeom prst="rect">
            <a:avLst/>
          </a:prstGeom>
          <a:noFill/>
          <a:ln>
            <a:noFill/>
          </a:ln>
        </p:spPr>
      </p:pic>
      <p:pic>
        <p:nvPicPr>
          <p:cNvPr id="176" name="Google Shape;176;p19"/>
          <p:cNvPicPr preferRelativeResize="0"/>
          <p:nvPr/>
        </p:nvPicPr>
        <p:blipFill>
          <a:blip r:embed="rId4">
            <a:alphaModFix/>
          </a:blip>
          <a:stretch>
            <a:fillRect/>
          </a:stretch>
        </p:blipFill>
        <p:spPr>
          <a:xfrm>
            <a:off x="275667" y="3800967"/>
            <a:ext cx="2674399" cy="2633565"/>
          </a:xfrm>
          <a:prstGeom prst="rect">
            <a:avLst/>
          </a:prstGeom>
          <a:noFill/>
          <a:ln>
            <a:noFill/>
          </a:ln>
        </p:spPr>
      </p:pic>
      <p:sp>
        <p:nvSpPr>
          <p:cNvPr id="177" name="Google Shape;177;p19"/>
          <p:cNvSpPr txBox="1">
            <a:spLocks noGrp="1"/>
          </p:cNvSpPr>
          <p:nvPr>
            <p:ph type="title"/>
          </p:nvPr>
        </p:nvSpPr>
        <p:spPr>
          <a:xfrm>
            <a:off x="2655533" y="1834200"/>
            <a:ext cx="6911600" cy="230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13333"/>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8" name="Google Shape;178;p19"/>
          <p:cNvSpPr txBox="1">
            <a:spLocks noGrp="1"/>
          </p:cNvSpPr>
          <p:nvPr>
            <p:ph type="subTitle" idx="1"/>
          </p:nvPr>
        </p:nvSpPr>
        <p:spPr>
          <a:xfrm>
            <a:off x="2679533" y="4250533"/>
            <a:ext cx="6863600" cy="8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cxnSp>
        <p:nvCxnSpPr>
          <p:cNvPr id="179" name="Google Shape;179;p19"/>
          <p:cNvCxnSpPr/>
          <p:nvPr/>
        </p:nvCxnSpPr>
        <p:spPr>
          <a:xfrm>
            <a:off x="4577733" y="4014767"/>
            <a:ext cx="3067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501911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0"/>
        <p:cNvGrpSpPr/>
        <p:nvPr/>
      </p:nvGrpSpPr>
      <p:grpSpPr>
        <a:xfrm>
          <a:off x="0" y="0"/>
          <a:ext cx="0" cy="0"/>
          <a:chOff x="0" y="0"/>
          <a:chExt cx="0" cy="0"/>
        </a:xfrm>
      </p:grpSpPr>
      <p:pic>
        <p:nvPicPr>
          <p:cNvPr id="181" name="Google Shape;181;p2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82" name="Google Shape;182;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3" name="Google Shape;183;p20"/>
          <p:cNvSpPr txBox="1">
            <a:spLocks noGrp="1"/>
          </p:cNvSpPr>
          <p:nvPr>
            <p:ph type="body" idx="1"/>
          </p:nvPr>
        </p:nvSpPr>
        <p:spPr>
          <a:xfrm>
            <a:off x="960000" y="1621000"/>
            <a:ext cx="6943200" cy="4483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lvl1pPr>
            <a:lvl2pPr marL="1219170" lvl="1" indent="-423323" rtl="0">
              <a:lnSpc>
                <a:spcPct val="115000"/>
              </a:lnSpc>
              <a:spcBef>
                <a:spcPts val="2133"/>
              </a:spcBef>
              <a:spcAft>
                <a:spcPts val="0"/>
              </a:spcAft>
              <a:buSzPts val="1400"/>
              <a:buFont typeface="Arial"/>
              <a:buChar char="○"/>
              <a:defRPr/>
            </a:lvl2pPr>
            <a:lvl3pPr marL="1828754" lvl="2" indent="-423323" rtl="0">
              <a:lnSpc>
                <a:spcPct val="115000"/>
              </a:lnSpc>
              <a:spcBef>
                <a:spcPts val="2133"/>
              </a:spcBef>
              <a:spcAft>
                <a:spcPts val="0"/>
              </a:spcAft>
              <a:buSzPts val="1400"/>
              <a:buFont typeface="Arial"/>
              <a:buChar char="■"/>
              <a:defRPr/>
            </a:lvl3pPr>
            <a:lvl4pPr marL="2438339" lvl="3" indent="-423323" rtl="0">
              <a:lnSpc>
                <a:spcPct val="115000"/>
              </a:lnSpc>
              <a:spcBef>
                <a:spcPts val="2133"/>
              </a:spcBef>
              <a:spcAft>
                <a:spcPts val="0"/>
              </a:spcAft>
              <a:buSzPts val="1400"/>
              <a:buFont typeface="Arial"/>
              <a:buChar char="●"/>
              <a:defRPr/>
            </a:lvl4pPr>
            <a:lvl5pPr marL="3047924" lvl="4" indent="-423323" rtl="0">
              <a:lnSpc>
                <a:spcPct val="115000"/>
              </a:lnSpc>
              <a:spcBef>
                <a:spcPts val="2133"/>
              </a:spcBef>
              <a:spcAft>
                <a:spcPts val="0"/>
              </a:spcAft>
              <a:buSzPts val="1400"/>
              <a:buFont typeface="Arial"/>
              <a:buChar char="○"/>
              <a:defRPr/>
            </a:lvl5pPr>
            <a:lvl6pPr marL="3657509" lvl="5" indent="-423323" rtl="0">
              <a:lnSpc>
                <a:spcPct val="115000"/>
              </a:lnSpc>
              <a:spcBef>
                <a:spcPts val="2133"/>
              </a:spcBef>
              <a:spcAft>
                <a:spcPts val="0"/>
              </a:spcAft>
              <a:buSzPts val="1400"/>
              <a:buFont typeface="Arial"/>
              <a:buChar char="■"/>
              <a:defRPr/>
            </a:lvl6pPr>
            <a:lvl7pPr marL="4267093" lvl="6" indent="-423323" rtl="0">
              <a:lnSpc>
                <a:spcPct val="115000"/>
              </a:lnSpc>
              <a:spcBef>
                <a:spcPts val="2133"/>
              </a:spcBef>
              <a:spcAft>
                <a:spcPts val="0"/>
              </a:spcAft>
              <a:buSzPts val="1400"/>
              <a:buFont typeface="Arial"/>
              <a:buChar char="●"/>
              <a:defRPr/>
            </a:lvl7pPr>
            <a:lvl8pPr marL="4876678" lvl="7" indent="-423323" rtl="0">
              <a:lnSpc>
                <a:spcPct val="115000"/>
              </a:lnSpc>
              <a:spcBef>
                <a:spcPts val="2133"/>
              </a:spcBef>
              <a:spcAft>
                <a:spcPts val="0"/>
              </a:spcAft>
              <a:buSzPts val="1400"/>
              <a:buFont typeface="Arial"/>
              <a:buChar char="○"/>
              <a:defRPr/>
            </a:lvl8pPr>
            <a:lvl9pPr marL="5486263" lvl="8" indent="-423323" rtl="0">
              <a:lnSpc>
                <a:spcPct val="115000"/>
              </a:lnSpc>
              <a:spcBef>
                <a:spcPts val="2133"/>
              </a:spcBef>
              <a:spcAft>
                <a:spcPts val="2133"/>
              </a:spcAft>
              <a:buSzPts val="1400"/>
              <a:buFont typeface="Arial"/>
              <a:buChar char="■"/>
              <a:defRPr/>
            </a:lvl9pPr>
          </a:lstStyle>
          <a:p>
            <a:endParaRPr/>
          </a:p>
        </p:txBody>
      </p:sp>
      <p:pic>
        <p:nvPicPr>
          <p:cNvPr id="184" name="Google Shape;184;p20"/>
          <p:cNvPicPr preferRelativeResize="0"/>
          <p:nvPr/>
        </p:nvPicPr>
        <p:blipFill>
          <a:blip r:embed="rId3">
            <a:alphaModFix amt="41000"/>
          </a:blip>
          <a:stretch>
            <a:fillRect/>
          </a:stretch>
        </p:blipFill>
        <p:spPr>
          <a:xfrm rot="823647">
            <a:off x="7314813" y="5821157"/>
            <a:ext cx="7453840" cy="4828223"/>
          </a:xfrm>
          <a:prstGeom prst="rect">
            <a:avLst/>
          </a:prstGeom>
          <a:noFill/>
          <a:ln>
            <a:noFill/>
          </a:ln>
        </p:spPr>
      </p:pic>
    </p:spTree>
    <p:extLst>
      <p:ext uri="{BB962C8B-B14F-4D97-AF65-F5344CB8AC3E}">
        <p14:creationId xmlns:p14="http://schemas.microsoft.com/office/powerpoint/2010/main" val="406633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pic>
        <p:nvPicPr>
          <p:cNvPr id="18" name="Google Shape;18;p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9" name="Google Shape;19;p3"/>
          <p:cNvPicPr preferRelativeResize="0"/>
          <p:nvPr/>
        </p:nvPicPr>
        <p:blipFill>
          <a:blip r:embed="rId3">
            <a:alphaModFix amt="41000"/>
          </a:blip>
          <a:stretch>
            <a:fillRect/>
          </a:stretch>
        </p:blipFill>
        <p:spPr>
          <a:xfrm rot="316686">
            <a:off x="7272263" y="-98730"/>
            <a:ext cx="8933572" cy="5786695"/>
          </a:xfrm>
          <a:prstGeom prst="rect">
            <a:avLst/>
          </a:prstGeom>
          <a:noFill/>
          <a:ln>
            <a:noFill/>
          </a:ln>
        </p:spPr>
      </p:pic>
      <p:pic>
        <p:nvPicPr>
          <p:cNvPr id="20" name="Google Shape;20;p3"/>
          <p:cNvPicPr preferRelativeResize="0"/>
          <p:nvPr/>
        </p:nvPicPr>
        <p:blipFill>
          <a:blip r:embed="rId3">
            <a:alphaModFix amt="41000"/>
          </a:blip>
          <a:stretch>
            <a:fillRect/>
          </a:stretch>
        </p:blipFill>
        <p:spPr>
          <a:xfrm rot="316686">
            <a:off x="-1887170" y="-3680830"/>
            <a:ext cx="8933572" cy="5786695"/>
          </a:xfrm>
          <a:prstGeom prst="rect">
            <a:avLst/>
          </a:prstGeom>
          <a:noFill/>
          <a:ln>
            <a:noFill/>
          </a:ln>
        </p:spPr>
      </p:pic>
      <p:pic>
        <p:nvPicPr>
          <p:cNvPr id="21" name="Google Shape;21;p3"/>
          <p:cNvPicPr preferRelativeResize="0"/>
          <p:nvPr/>
        </p:nvPicPr>
        <p:blipFill>
          <a:blip r:embed="rId3">
            <a:alphaModFix amt="10000"/>
          </a:blip>
          <a:stretch>
            <a:fillRect/>
          </a:stretch>
        </p:blipFill>
        <p:spPr>
          <a:xfrm rot="761211">
            <a:off x="3255777" y="1145844"/>
            <a:ext cx="11505624" cy="7452779"/>
          </a:xfrm>
          <a:prstGeom prst="rect">
            <a:avLst/>
          </a:prstGeom>
          <a:noFill/>
          <a:ln>
            <a:noFill/>
          </a:ln>
        </p:spPr>
      </p:pic>
      <p:pic>
        <p:nvPicPr>
          <p:cNvPr id="22" name="Google Shape;22;p3"/>
          <p:cNvPicPr preferRelativeResize="0"/>
          <p:nvPr/>
        </p:nvPicPr>
        <p:blipFill>
          <a:blip r:embed="rId4">
            <a:alphaModFix/>
          </a:blip>
          <a:stretch>
            <a:fillRect/>
          </a:stretch>
        </p:blipFill>
        <p:spPr>
          <a:xfrm>
            <a:off x="8479001" y="4145667"/>
            <a:ext cx="3909300" cy="3849667"/>
          </a:xfrm>
          <a:prstGeom prst="rect">
            <a:avLst/>
          </a:prstGeom>
          <a:noFill/>
          <a:ln>
            <a:noFill/>
          </a:ln>
        </p:spPr>
      </p:pic>
      <p:pic>
        <p:nvPicPr>
          <p:cNvPr id="23" name="Google Shape;23;p3"/>
          <p:cNvPicPr preferRelativeResize="0"/>
          <p:nvPr/>
        </p:nvPicPr>
        <p:blipFill>
          <a:blip r:embed="rId4">
            <a:alphaModFix/>
          </a:blip>
          <a:stretch>
            <a:fillRect/>
          </a:stretch>
        </p:blipFill>
        <p:spPr>
          <a:xfrm>
            <a:off x="7255401" y="499923"/>
            <a:ext cx="3386767" cy="3335099"/>
          </a:xfrm>
          <a:prstGeom prst="rect">
            <a:avLst/>
          </a:prstGeom>
          <a:noFill/>
          <a:ln>
            <a:noFill/>
          </a:ln>
        </p:spPr>
      </p:pic>
      <p:sp>
        <p:nvSpPr>
          <p:cNvPr id="24" name="Google Shape;24;p3"/>
          <p:cNvSpPr txBox="1">
            <a:spLocks noGrp="1"/>
          </p:cNvSpPr>
          <p:nvPr>
            <p:ph type="title"/>
          </p:nvPr>
        </p:nvSpPr>
        <p:spPr>
          <a:xfrm>
            <a:off x="960000" y="3069467"/>
            <a:ext cx="4985600" cy="1727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8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5" name="Google Shape;25;p3"/>
          <p:cNvSpPr txBox="1">
            <a:spLocks noGrp="1"/>
          </p:cNvSpPr>
          <p:nvPr>
            <p:ph type="title" idx="2" hasCustomPrompt="1"/>
          </p:nvPr>
        </p:nvSpPr>
        <p:spPr>
          <a:xfrm>
            <a:off x="960000" y="1553300"/>
            <a:ext cx="17024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6" name="Google Shape;26;p3"/>
          <p:cNvSpPr txBox="1">
            <a:spLocks noGrp="1"/>
          </p:cNvSpPr>
          <p:nvPr>
            <p:ph type="subTitle" idx="1"/>
          </p:nvPr>
        </p:nvSpPr>
        <p:spPr>
          <a:xfrm>
            <a:off x="960000" y="4905500"/>
            <a:ext cx="41080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396047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185"/>
        <p:cNvGrpSpPr/>
        <p:nvPr/>
      </p:nvGrpSpPr>
      <p:grpSpPr>
        <a:xfrm>
          <a:off x="0" y="0"/>
          <a:ext cx="0" cy="0"/>
          <a:chOff x="0" y="0"/>
          <a:chExt cx="0" cy="0"/>
        </a:xfrm>
      </p:grpSpPr>
      <p:pic>
        <p:nvPicPr>
          <p:cNvPr id="186" name="Google Shape;186;p2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87" name="Google Shape;187;p21"/>
          <p:cNvPicPr preferRelativeResize="0"/>
          <p:nvPr/>
        </p:nvPicPr>
        <p:blipFill>
          <a:blip r:embed="rId3">
            <a:alphaModFix amt="10000"/>
          </a:blip>
          <a:stretch>
            <a:fillRect/>
          </a:stretch>
        </p:blipFill>
        <p:spPr>
          <a:xfrm rot="-302706">
            <a:off x="4625572" y="-1311274"/>
            <a:ext cx="11085723" cy="7180748"/>
          </a:xfrm>
          <a:prstGeom prst="rect">
            <a:avLst/>
          </a:prstGeom>
          <a:noFill/>
          <a:ln>
            <a:noFill/>
          </a:ln>
        </p:spPr>
      </p:pic>
      <p:pic>
        <p:nvPicPr>
          <p:cNvPr id="188" name="Google Shape;188;p21"/>
          <p:cNvPicPr preferRelativeResize="0"/>
          <p:nvPr/>
        </p:nvPicPr>
        <p:blipFill>
          <a:blip r:embed="rId3">
            <a:alphaModFix amt="41000"/>
          </a:blip>
          <a:stretch>
            <a:fillRect/>
          </a:stretch>
        </p:blipFill>
        <p:spPr>
          <a:xfrm rot="9">
            <a:off x="6958432" y="402012"/>
            <a:ext cx="8501699" cy="5506979"/>
          </a:xfrm>
          <a:prstGeom prst="rect">
            <a:avLst/>
          </a:prstGeom>
          <a:noFill/>
          <a:ln>
            <a:noFill/>
          </a:ln>
        </p:spPr>
      </p:pic>
      <p:pic>
        <p:nvPicPr>
          <p:cNvPr id="189" name="Google Shape;189;p21"/>
          <p:cNvPicPr preferRelativeResize="0"/>
          <p:nvPr/>
        </p:nvPicPr>
        <p:blipFill>
          <a:blip r:embed="rId4">
            <a:alphaModFix/>
          </a:blip>
          <a:stretch>
            <a:fillRect/>
          </a:stretch>
        </p:blipFill>
        <p:spPr>
          <a:xfrm>
            <a:off x="8860668" y="4182768"/>
            <a:ext cx="2831801" cy="2788601"/>
          </a:xfrm>
          <a:prstGeom prst="rect">
            <a:avLst/>
          </a:prstGeom>
          <a:noFill/>
          <a:ln>
            <a:noFill/>
          </a:ln>
        </p:spPr>
      </p:pic>
      <p:pic>
        <p:nvPicPr>
          <p:cNvPr id="190" name="Google Shape;190;p21"/>
          <p:cNvPicPr preferRelativeResize="0"/>
          <p:nvPr/>
        </p:nvPicPr>
        <p:blipFill>
          <a:blip r:embed="rId3">
            <a:alphaModFix amt="41000"/>
          </a:blip>
          <a:stretch>
            <a:fillRect/>
          </a:stretch>
        </p:blipFill>
        <p:spPr>
          <a:xfrm rot="-333559">
            <a:off x="-357935" y="5293248"/>
            <a:ext cx="8501699" cy="5506977"/>
          </a:xfrm>
          <a:prstGeom prst="rect">
            <a:avLst/>
          </a:prstGeom>
          <a:noFill/>
          <a:ln>
            <a:noFill/>
          </a:ln>
        </p:spPr>
      </p:pic>
      <p:sp>
        <p:nvSpPr>
          <p:cNvPr id="191" name="Google Shape;191;p21"/>
          <p:cNvSpPr txBox="1">
            <a:spLocks noGrp="1"/>
          </p:cNvSpPr>
          <p:nvPr>
            <p:ph type="body" idx="1"/>
          </p:nvPr>
        </p:nvSpPr>
        <p:spPr>
          <a:xfrm>
            <a:off x="960000" y="2535000"/>
            <a:ext cx="4762000" cy="2917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Char char="●"/>
              <a:defRPr>
                <a:solidFill>
                  <a:srgbClr val="434343"/>
                </a:solidFill>
              </a:defRPr>
            </a:lvl1pPr>
            <a:lvl2pPr marL="1219170" lvl="1" indent="-423323" rtl="0">
              <a:lnSpc>
                <a:spcPct val="115000"/>
              </a:lnSpc>
              <a:spcBef>
                <a:spcPts val="2133"/>
              </a:spcBef>
              <a:spcAft>
                <a:spcPts val="0"/>
              </a:spcAft>
              <a:buClr>
                <a:srgbClr val="434343"/>
              </a:buClr>
              <a:buSzPts val="1400"/>
              <a:buFont typeface="Roboto Condensed Light"/>
              <a:buChar char="○"/>
              <a:defRPr>
                <a:solidFill>
                  <a:srgbClr val="434343"/>
                </a:solidFill>
              </a:defRPr>
            </a:lvl2pPr>
            <a:lvl3pPr marL="1828754" lvl="2" indent="-423323" rtl="0">
              <a:lnSpc>
                <a:spcPct val="115000"/>
              </a:lnSpc>
              <a:spcBef>
                <a:spcPts val="2133"/>
              </a:spcBef>
              <a:spcAft>
                <a:spcPts val="0"/>
              </a:spcAft>
              <a:buClr>
                <a:srgbClr val="434343"/>
              </a:buClr>
              <a:buSzPts val="1400"/>
              <a:buFont typeface="Roboto Condensed Light"/>
              <a:buChar char="■"/>
              <a:defRPr>
                <a:solidFill>
                  <a:srgbClr val="434343"/>
                </a:solidFill>
              </a:defRPr>
            </a:lvl3pPr>
            <a:lvl4pPr marL="2438339" lvl="3" indent="-423323" rtl="0">
              <a:lnSpc>
                <a:spcPct val="115000"/>
              </a:lnSpc>
              <a:spcBef>
                <a:spcPts val="2133"/>
              </a:spcBef>
              <a:spcAft>
                <a:spcPts val="0"/>
              </a:spcAft>
              <a:buClr>
                <a:srgbClr val="434343"/>
              </a:buClr>
              <a:buSzPts val="1400"/>
              <a:buFont typeface="Roboto Condensed Light"/>
              <a:buChar char="●"/>
              <a:defRPr>
                <a:solidFill>
                  <a:srgbClr val="434343"/>
                </a:solidFill>
              </a:defRPr>
            </a:lvl4pPr>
            <a:lvl5pPr marL="3047924" lvl="4" indent="-423323" rtl="0">
              <a:lnSpc>
                <a:spcPct val="115000"/>
              </a:lnSpc>
              <a:spcBef>
                <a:spcPts val="2133"/>
              </a:spcBef>
              <a:spcAft>
                <a:spcPts val="0"/>
              </a:spcAft>
              <a:buClr>
                <a:srgbClr val="434343"/>
              </a:buClr>
              <a:buSzPts val="1400"/>
              <a:buFont typeface="Roboto Condensed Light"/>
              <a:buChar char="○"/>
              <a:defRPr>
                <a:solidFill>
                  <a:srgbClr val="434343"/>
                </a:solidFill>
              </a:defRPr>
            </a:lvl5pPr>
            <a:lvl6pPr marL="3657509" lvl="5" indent="-423323" rtl="0">
              <a:lnSpc>
                <a:spcPct val="115000"/>
              </a:lnSpc>
              <a:spcBef>
                <a:spcPts val="2133"/>
              </a:spcBef>
              <a:spcAft>
                <a:spcPts val="0"/>
              </a:spcAft>
              <a:buClr>
                <a:srgbClr val="434343"/>
              </a:buClr>
              <a:buSzPts val="1400"/>
              <a:buFont typeface="Roboto Condensed Light"/>
              <a:buChar char="■"/>
              <a:defRPr>
                <a:solidFill>
                  <a:srgbClr val="434343"/>
                </a:solidFill>
              </a:defRPr>
            </a:lvl6pPr>
            <a:lvl7pPr marL="4267093" lvl="6" indent="-423323" rtl="0">
              <a:lnSpc>
                <a:spcPct val="115000"/>
              </a:lnSpc>
              <a:spcBef>
                <a:spcPts val="2133"/>
              </a:spcBef>
              <a:spcAft>
                <a:spcPts val="0"/>
              </a:spcAft>
              <a:buClr>
                <a:srgbClr val="434343"/>
              </a:buClr>
              <a:buSzPts val="1400"/>
              <a:buFont typeface="Roboto Condensed Light"/>
              <a:buChar char="●"/>
              <a:defRPr>
                <a:solidFill>
                  <a:srgbClr val="434343"/>
                </a:solidFill>
              </a:defRPr>
            </a:lvl7pPr>
            <a:lvl8pPr marL="4876678" lvl="7" indent="-423323" rtl="0">
              <a:lnSpc>
                <a:spcPct val="115000"/>
              </a:lnSpc>
              <a:spcBef>
                <a:spcPts val="2133"/>
              </a:spcBef>
              <a:spcAft>
                <a:spcPts val="0"/>
              </a:spcAft>
              <a:buClr>
                <a:srgbClr val="434343"/>
              </a:buClr>
              <a:buSzPts val="1400"/>
              <a:buFont typeface="Roboto Condensed Light"/>
              <a:buChar char="○"/>
              <a:defRPr>
                <a:solidFill>
                  <a:srgbClr val="434343"/>
                </a:solidFill>
              </a:defRPr>
            </a:lvl8pPr>
            <a:lvl9pPr marL="5486263" lvl="8" indent="-423323" rtl="0">
              <a:lnSpc>
                <a:spcPct val="115000"/>
              </a:lnSpc>
              <a:spcBef>
                <a:spcPts val="2133"/>
              </a:spcBef>
              <a:spcAft>
                <a:spcPts val="2133"/>
              </a:spcAft>
              <a:buClr>
                <a:srgbClr val="434343"/>
              </a:buClr>
              <a:buSzPts val="1400"/>
              <a:buFont typeface="Roboto Condensed Light"/>
              <a:buChar char="■"/>
              <a:defRPr>
                <a:solidFill>
                  <a:srgbClr val="434343"/>
                </a:solidFill>
              </a:defRPr>
            </a:lvl9pPr>
          </a:lstStyle>
          <a:p>
            <a:endParaRPr/>
          </a:p>
        </p:txBody>
      </p:sp>
      <p:sp>
        <p:nvSpPr>
          <p:cNvPr id="192" name="Google Shape;192;p21"/>
          <p:cNvSpPr txBox="1">
            <a:spLocks noGrp="1"/>
          </p:cNvSpPr>
          <p:nvPr>
            <p:ph type="title"/>
          </p:nvPr>
        </p:nvSpPr>
        <p:spPr>
          <a:xfrm>
            <a:off x="960000" y="593367"/>
            <a:ext cx="6318800" cy="14684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5757154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93"/>
        <p:cNvGrpSpPr/>
        <p:nvPr/>
      </p:nvGrpSpPr>
      <p:grpSpPr>
        <a:xfrm>
          <a:off x="0" y="0"/>
          <a:ext cx="0" cy="0"/>
          <a:chOff x="0" y="0"/>
          <a:chExt cx="0" cy="0"/>
        </a:xfrm>
      </p:grpSpPr>
      <p:pic>
        <p:nvPicPr>
          <p:cNvPr id="194" name="Google Shape;194;p2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95" name="Google Shape;195;p22"/>
          <p:cNvPicPr preferRelativeResize="0"/>
          <p:nvPr/>
        </p:nvPicPr>
        <p:blipFill>
          <a:blip r:embed="rId3">
            <a:alphaModFix amt="41000"/>
          </a:blip>
          <a:stretch>
            <a:fillRect/>
          </a:stretch>
        </p:blipFill>
        <p:spPr>
          <a:xfrm rot="-785722">
            <a:off x="8418364" y="-2557420"/>
            <a:ext cx="8501696" cy="5506979"/>
          </a:xfrm>
          <a:prstGeom prst="rect">
            <a:avLst/>
          </a:prstGeom>
          <a:noFill/>
          <a:ln>
            <a:noFill/>
          </a:ln>
        </p:spPr>
      </p:pic>
      <p:pic>
        <p:nvPicPr>
          <p:cNvPr id="196" name="Google Shape;196;p22"/>
          <p:cNvPicPr preferRelativeResize="0"/>
          <p:nvPr/>
        </p:nvPicPr>
        <p:blipFill>
          <a:blip r:embed="rId3">
            <a:alphaModFix amt="41000"/>
          </a:blip>
          <a:stretch>
            <a:fillRect/>
          </a:stretch>
        </p:blipFill>
        <p:spPr>
          <a:xfrm rot="-1281510">
            <a:off x="-5080036" y="3420147"/>
            <a:ext cx="8501696" cy="5506980"/>
          </a:xfrm>
          <a:prstGeom prst="rect">
            <a:avLst/>
          </a:prstGeom>
          <a:noFill/>
          <a:ln>
            <a:noFill/>
          </a:ln>
        </p:spPr>
      </p:pic>
      <p:pic>
        <p:nvPicPr>
          <p:cNvPr id="197" name="Google Shape;197;p22"/>
          <p:cNvPicPr preferRelativeResize="0"/>
          <p:nvPr/>
        </p:nvPicPr>
        <p:blipFill>
          <a:blip r:embed="rId4">
            <a:alphaModFix/>
          </a:blip>
          <a:stretch>
            <a:fillRect/>
          </a:stretch>
        </p:blipFill>
        <p:spPr>
          <a:xfrm>
            <a:off x="262334" y="3769767"/>
            <a:ext cx="2698100" cy="2656933"/>
          </a:xfrm>
          <a:prstGeom prst="rect">
            <a:avLst/>
          </a:prstGeom>
          <a:noFill/>
          <a:ln>
            <a:noFill/>
          </a:ln>
        </p:spPr>
      </p:pic>
      <p:pic>
        <p:nvPicPr>
          <p:cNvPr id="198" name="Google Shape;198;p22"/>
          <p:cNvPicPr preferRelativeResize="0"/>
          <p:nvPr/>
        </p:nvPicPr>
        <p:blipFill>
          <a:blip r:embed="rId4">
            <a:alphaModFix/>
          </a:blip>
          <a:stretch>
            <a:fillRect/>
          </a:stretch>
        </p:blipFill>
        <p:spPr>
          <a:xfrm>
            <a:off x="8503261" y="943150"/>
            <a:ext cx="2698100" cy="2656933"/>
          </a:xfrm>
          <a:prstGeom prst="rect">
            <a:avLst/>
          </a:prstGeom>
          <a:noFill/>
          <a:ln>
            <a:noFill/>
          </a:ln>
        </p:spPr>
      </p:pic>
      <p:pic>
        <p:nvPicPr>
          <p:cNvPr id="199" name="Google Shape;199;p22"/>
          <p:cNvPicPr preferRelativeResize="0"/>
          <p:nvPr/>
        </p:nvPicPr>
        <p:blipFill>
          <a:blip r:embed="rId4">
            <a:alphaModFix/>
          </a:blip>
          <a:stretch>
            <a:fillRect/>
          </a:stretch>
        </p:blipFill>
        <p:spPr>
          <a:xfrm>
            <a:off x="7151232" y="475071"/>
            <a:ext cx="2020568" cy="1989732"/>
          </a:xfrm>
          <a:prstGeom prst="rect">
            <a:avLst/>
          </a:prstGeom>
          <a:noFill/>
          <a:ln>
            <a:noFill/>
          </a:ln>
        </p:spPr>
      </p:pic>
      <p:sp>
        <p:nvSpPr>
          <p:cNvPr id="200" name="Google Shape;200;p22"/>
          <p:cNvSpPr txBox="1">
            <a:spLocks noGrp="1"/>
          </p:cNvSpPr>
          <p:nvPr>
            <p:ph type="title"/>
          </p:nvPr>
        </p:nvSpPr>
        <p:spPr>
          <a:xfrm>
            <a:off x="960000" y="593367"/>
            <a:ext cx="6537600" cy="15412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1" name="Google Shape;201;p22"/>
          <p:cNvSpPr txBox="1">
            <a:spLocks noGrp="1"/>
          </p:cNvSpPr>
          <p:nvPr>
            <p:ph type="title" idx="2"/>
          </p:nvPr>
        </p:nvSpPr>
        <p:spPr>
          <a:xfrm>
            <a:off x="6052200" y="2317480"/>
            <a:ext cx="3750800" cy="9252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2" name="Google Shape;202;p22"/>
          <p:cNvSpPr txBox="1">
            <a:spLocks noGrp="1"/>
          </p:cNvSpPr>
          <p:nvPr>
            <p:ph type="title" idx="3"/>
          </p:nvPr>
        </p:nvSpPr>
        <p:spPr>
          <a:xfrm>
            <a:off x="6051900" y="4290479"/>
            <a:ext cx="3751200" cy="9252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3" name="Google Shape;203;p22"/>
          <p:cNvSpPr txBox="1">
            <a:spLocks noGrp="1"/>
          </p:cNvSpPr>
          <p:nvPr>
            <p:ph type="subTitle" idx="1"/>
          </p:nvPr>
        </p:nvSpPr>
        <p:spPr>
          <a:xfrm>
            <a:off x="6051900" y="5317380"/>
            <a:ext cx="37512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04" name="Google Shape;204;p22"/>
          <p:cNvSpPr txBox="1">
            <a:spLocks noGrp="1"/>
          </p:cNvSpPr>
          <p:nvPr>
            <p:ph type="subTitle" idx="4"/>
          </p:nvPr>
        </p:nvSpPr>
        <p:spPr>
          <a:xfrm>
            <a:off x="6052400" y="3344112"/>
            <a:ext cx="3750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9938633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205"/>
        <p:cNvGrpSpPr/>
        <p:nvPr/>
      </p:nvGrpSpPr>
      <p:grpSpPr>
        <a:xfrm>
          <a:off x="0" y="0"/>
          <a:ext cx="0" cy="0"/>
          <a:chOff x="0" y="0"/>
          <a:chExt cx="0" cy="0"/>
        </a:xfrm>
      </p:grpSpPr>
      <p:pic>
        <p:nvPicPr>
          <p:cNvPr id="206" name="Google Shape;206;p2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07" name="Google Shape;207;p23"/>
          <p:cNvPicPr preferRelativeResize="0"/>
          <p:nvPr/>
        </p:nvPicPr>
        <p:blipFill>
          <a:blip r:embed="rId3">
            <a:alphaModFix/>
          </a:blip>
          <a:stretch>
            <a:fillRect/>
          </a:stretch>
        </p:blipFill>
        <p:spPr>
          <a:xfrm>
            <a:off x="6732389" y="4450892"/>
            <a:ext cx="5070800" cy="4993432"/>
          </a:xfrm>
          <a:prstGeom prst="rect">
            <a:avLst/>
          </a:prstGeom>
          <a:noFill/>
          <a:ln>
            <a:noFill/>
          </a:ln>
        </p:spPr>
      </p:pic>
      <p:pic>
        <p:nvPicPr>
          <p:cNvPr id="208" name="Google Shape;208;p23"/>
          <p:cNvPicPr preferRelativeResize="0"/>
          <p:nvPr/>
        </p:nvPicPr>
        <p:blipFill>
          <a:blip r:embed="rId3">
            <a:alphaModFix/>
          </a:blip>
          <a:stretch>
            <a:fillRect/>
          </a:stretch>
        </p:blipFill>
        <p:spPr>
          <a:xfrm>
            <a:off x="10335401" y="156925"/>
            <a:ext cx="5070800" cy="4993432"/>
          </a:xfrm>
          <a:prstGeom prst="rect">
            <a:avLst/>
          </a:prstGeom>
          <a:noFill/>
          <a:ln>
            <a:noFill/>
          </a:ln>
        </p:spPr>
      </p:pic>
      <p:pic>
        <p:nvPicPr>
          <p:cNvPr id="209" name="Google Shape;209;p23"/>
          <p:cNvPicPr preferRelativeResize="0"/>
          <p:nvPr/>
        </p:nvPicPr>
        <p:blipFill>
          <a:blip r:embed="rId3">
            <a:alphaModFix/>
          </a:blip>
          <a:stretch>
            <a:fillRect/>
          </a:stretch>
        </p:blipFill>
        <p:spPr>
          <a:xfrm>
            <a:off x="6255367" y="-1754600"/>
            <a:ext cx="3623533" cy="3568267"/>
          </a:xfrm>
          <a:prstGeom prst="rect">
            <a:avLst/>
          </a:prstGeom>
          <a:noFill/>
          <a:ln>
            <a:noFill/>
          </a:ln>
        </p:spPr>
      </p:pic>
      <p:pic>
        <p:nvPicPr>
          <p:cNvPr id="210" name="Google Shape;210;p23"/>
          <p:cNvPicPr preferRelativeResize="0"/>
          <p:nvPr/>
        </p:nvPicPr>
        <p:blipFill>
          <a:blip r:embed="rId4">
            <a:alphaModFix amt="41000"/>
          </a:blip>
          <a:stretch>
            <a:fillRect/>
          </a:stretch>
        </p:blipFill>
        <p:spPr>
          <a:xfrm rot="1013012" flipH="1">
            <a:off x="7873328" y="3491681"/>
            <a:ext cx="8501696" cy="5506980"/>
          </a:xfrm>
          <a:prstGeom prst="rect">
            <a:avLst/>
          </a:prstGeom>
          <a:noFill/>
          <a:ln>
            <a:noFill/>
          </a:ln>
        </p:spPr>
      </p:pic>
      <p:sp>
        <p:nvSpPr>
          <p:cNvPr id="211" name="Google Shape;211;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12" name="Google Shape;212;p23"/>
          <p:cNvSpPr txBox="1">
            <a:spLocks noGrp="1"/>
          </p:cNvSpPr>
          <p:nvPr>
            <p:ph type="body" idx="1"/>
          </p:nvPr>
        </p:nvSpPr>
        <p:spPr>
          <a:xfrm>
            <a:off x="960000" y="2309633"/>
            <a:ext cx="5070800" cy="3794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lvl1pPr>
            <a:lvl2pPr marL="1219170" lvl="1" indent="-423323" rtl="0">
              <a:lnSpc>
                <a:spcPct val="115000"/>
              </a:lnSpc>
              <a:spcBef>
                <a:spcPts val="0"/>
              </a:spcBef>
              <a:spcAft>
                <a:spcPts val="0"/>
              </a:spcAft>
              <a:buSzPts val="1400"/>
              <a:buFont typeface="Arial"/>
              <a:buChar char="○"/>
              <a:defRPr/>
            </a:lvl2pPr>
            <a:lvl3pPr marL="1828754" lvl="2" indent="-423323" rtl="0">
              <a:lnSpc>
                <a:spcPct val="115000"/>
              </a:lnSpc>
              <a:spcBef>
                <a:spcPts val="2133"/>
              </a:spcBef>
              <a:spcAft>
                <a:spcPts val="0"/>
              </a:spcAft>
              <a:buSzPts val="1400"/>
              <a:buFont typeface="Arial"/>
              <a:buChar char="■"/>
              <a:defRPr/>
            </a:lvl3pPr>
            <a:lvl4pPr marL="2438339" lvl="3" indent="-423323" rtl="0">
              <a:lnSpc>
                <a:spcPct val="115000"/>
              </a:lnSpc>
              <a:spcBef>
                <a:spcPts val="2133"/>
              </a:spcBef>
              <a:spcAft>
                <a:spcPts val="0"/>
              </a:spcAft>
              <a:buSzPts val="1400"/>
              <a:buFont typeface="Arial"/>
              <a:buChar char="●"/>
              <a:defRPr/>
            </a:lvl4pPr>
            <a:lvl5pPr marL="3047924" lvl="4" indent="-423323" rtl="0">
              <a:lnSpc>
                <a:spcPct val="115000"/>
              </a:lnSpc>
              <a:spcBef>
                <a:spcPts val="2133"/>
              </a:spcBef>
              <a:spcAft>
                <a:spcPts val="0"/>
              </a:spcAft>
              <a:buSzPts val="1400"/>
              <a:buFont typeface="Arial"/>
              <a:buChar char="○"/>
              <a:defRPr/>
            </a:lvl5pPr>
            <a:lvl6pPr marL="3657509" lvl="5" indent="-423323" rtl="0">
              <a:lnSpc>
                <a:spcPct val="115000"/>
              </a:lnSpc>
              <a:spcBef>
                <a:spcPts val="2133"/>
              </a:spcBef>
              <a:spcAft>
                <a:spcPts val="0"/>
              </a:spcAft>
              <a:buSzPts val="1400"/>
              <a:buFont typeface="Arial"/>
              <a:buChar char="■"/>
              <a:defRPr/>
            </a:lvl6pPr>
            <a:lvl7pPr marL="4267093" lvl="6" indent="-423323" rtl="0">
              <a:lnSpc>
                <a:spcPct val="115000"/>
              </a:lnSpc>
              <a:spcBef>
                <a:spcPts val="2133"/>
              </a:spcBef>
              <a:spcAft>
                <a:spcPts val="0"/>
              </a:spcAft>
              <a:buSzPts val="1400"/>
              <a:buFont typeface="Arial"/>
              <a:buChar char="●"/>
              <a:defRPr/>
            </a:lvl7pPr>
            <a:lvl8pPr marL="4876678" lvl="7" indent="-423323" rtl="0">
              <a:lnSpc>
                <a:spcPct val="115000"/>
              </a:lnSpc>
              <a:spcBef>
                <a:spcPts val="2133"/>
              </a:spcBef>
              <a:spcAft>
                <a:spcPts val="0"/>
              </a:spcAft>
              <a:buSzPts val="1400"/>
              <a:buFont typeface="Arial"/>
              <a:buChar char="○"/>
              <a:defRPr/>
            </a:lvl8pPr>
            <a:lvl9pPr marL="5486263" lvl="8" indent="-423323" rtl="0">
              <a:lnSpc>
                <a:spcPct val="115000"/>
              </a:lnSpc>
              <a:spcBef>
                <a:spcPts val="2133"/>
              </a:spcBef>
              <a:spcAft>
                <a:spcPts val="2133"/>
              </a:spcAft>
              <a:buSzPts val="1400"/>
              <a:buFont typeface="Arial"/>
              <a:buChar char="■"/>
              <a:defRPr/>
            </a:lvl9pPr>
          </a:lstStyle>
          <a:p>
            <a:endParaRPr/>
          </a:p>
        </p:txBody>
      </p:sp>
      <p:sp>
        <p:nvSpPr>
          <p:cNvPr id="213" name="Google Shape;213;p23"/>
          <p:cNvSpPr txBox="1">
            <a:spLocks noGrp="1"/>
          </p:cNvSpPr>
          <p:nvPr>
            <p:ph type="body" idx="2"/>
          </p:nvPr>
        </p:nvSpPr>
        <p:spPr>
          <a:xfrm>
            <a:off x="6161271" y="2309633"/>
            <a:ext cx="5070800" cy="3794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lvl1pPr>
            <a:lvl2pPr marL="1219170" lvl="1" indent="-423323" rtl="0">
              <a:lnSpc>
                <a:spcPct val="115000"/>
              </a:lnSpc>
              <a:spcBef>
                <a:spcPts val="0"/>
              </a:spcBef>
              <a:spcAft>
                <a:spcPts val="0"/>
              </a:spcAft>
              <a:buSzPts val="1400"/>
              <a:buFont typeface="Arial"/>
              <a:buChar char="○"/>
              <a:defRPr/>
            </a:lvl2pPr>
            <a:lvl3pPr marL="1828754" lvl="2" indent="-423323" rtl="0">
              <a:lnSpc>
                <a:spcPct val="115000"/>
              </a:lnSpc>
              <a:spcBef>
                <a:spcPts val="2133"/>
              </a:spcBef>
              <a:spcAft>
                <a:spcPts val="0"/>
              </a:spcAft>
              <a:buSzPts val="1400"/>
              <a:buFont typeface="Arial"/>
              <a:buChar char="■"/>
              <a:defRPr/>
            </a:lvl3pPr>
            <a:lvl4pPr marL="2438339" lvl="3" indent="-423323" rtl="0">
              <a:lnSpc>
                <a:spcPct val="115000"/>
              </a:lnSpc>
              <a:spcBef>
                <a:spcPts val="2133"/>
              </a:spcBef>
              <a:spcAft>
                <a:spcPts val="0"/>
              </a:spcAft>
              <a:buSzPts val="1400"/>
              <a:buFont typeface="Arial"/>
              <a:buChar char="●"/>
              <a:defRPr/>
            </a:lvl4pPr>
            <a:lvl5pPr marL="3047924" lvl="4" indent="-423323" rtl="0">
              <a:lnSpc>
                <a:spcPct val="115000"/>
              </a:lnSpc>
              <a:spcBef>
                <a:spcPts val="2133"/>
              </a:spcBef>
              <a:spcAft>
                <a:spcPts val="0"/>
              </a:spcAft>
              <a:buSzPts val="1400"/>
              <a:buFont typeface="Arial"/>
              <a:buChar char="○"/>
              <a:defRPr/>
            </a:lvl5pPr>
            <a:lvl6pPr marL="3657509" lvl="5" indent="-423323" rtl="0">
              <a:lnSpc>
                <a:spcPct val="115000"/>
              </a:lnSpc>
              <a:spcBef>
                <a:spcPts val="2133"/>
              </a:spcBef>
              <a:spcAft>
                <a:spcPts val="0"/>
              </a:spcAft>
              <a:buSzPts val="1400"/>
              <a:buFont typeface="Arial"/>
              <a:buChar char="■"/>
              <a:defRPr/>
            </a:lvl6pPr>
            <a:lvl7pPr marL="4267093" lvl="6" indent="-423323" rtl="0">
              <a:lnSpc>
                <a:spcPct val="115000"/>
              </a:lnSpc>
              <a:spcBef>
                <a:spcPts val="2133"/>
              </a:spcBef>
              <a:spcAft>
                <a:spcPts val="0"/>
              </a:spcAft>
              <a:buSzPts val="1400"/>
              <a:buFont typeface="Arial"/>
              <a:buChar char="●"/>
              <a:defRPr/>
            </a:lvl7pPr>
            <a:lvl8pPr marL="4876678" lvl="7" indent="-423323" rtl="0">
              <a:lnSpc>
                <a:spcPct val="115000"/>
              </a:lnSpc>
              <a:spcBef>
                <a:spcPts val="2133"/>
              </a:spcBef>
              <a:spcAft>
                <a:spcPts val="0"/>
              </a:spcAft>
              <a:buSzPts val="1400"/>
              <a:buFont typeface="Arial"/>
              <a:buChar char="○"/>
              <a:defRPr/>
            </a:lvl8pPr>
            <a:lvl9pPr marL="5486263" lvl="8" indent="-423323" rtl="0">
              <a:lnSpc>
                <a:spcPct val="115000"/>
              </a:lnSpc>
              <a:spcBef>
                <a:spcPts val="2133"/>
              </a:spcBef>
              <a:spcAft>
                <a:spcPts val="2133"/>
              </a:spcAft>
              <a:buSzPts val="1400"/>
              <a:buFont typeface="Arial"/>
              <a:buChar char="■"/>
              <a:defRPr/>
            </a:lvl9pPr>
          </a:lstStyle>
          <a:p>
            <a:endParaRPr/>
          </a:p>
        </p:txBody>
      </p:sp>
      <p:sp>
        <p:nvSpPr>
          <p:cNvPr id="214" name="Google Shape;214;p23"/>
          <p:cNvSpPr txBox="1">
            <a:spLocks noGrp="1"/>
          </p:cNvSpPr>
          <p:nvPr>
            <p:ph type="subTitle" idx="3"/>
          </p:nvPr>
        </p:nvSpPr>
        <p:spPr>
          <a:xfrm>
            <a:off x="960000" y="1628433"/>
            <a:ext cx="10272000" cy="630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solidFill>
                  <a:schemeClr val="dk1"/>
                </a:solidFill>
              </a:defRPr>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24250397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15"/>
        <p:cNvGrpSpPr/>
        <p:nvPr/>
      </p:nvGrpSpPr>
      <p:grpSpPr>
        <a:xfrm>
          <a:off x="0" y="0"/>
          <a:ext cx="0" cy="0"/>
          <a:chOff x="0" y="0"/>
          <a:chExt cx="0" cy="0"/>
        </a:xfrm>
      </p:grpSpPr>
      <p:pic>
        <p:nvPicPr>
          <p:cNvPr id="216" name="Google Shape;216;p2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17" name="Google Shape;217;p24"/>
          <p:cNvPicPr preferRelativeResize="0"/>
          <p:nvPr/>
        </p:nvPicPr>
        <p:blipFill>
          <a:blip r:embed="rId3">
            <a:alphaModFix/>
          </a:blip>
          <a:stretch>
            <a:fillRect/>
          </a:stretch>
        </p:blipFill>
        <p:spPr>
          <a:xfrm>
            <a:off x="-2025899" y="4887134"/>
            <a:ext cx="3853001" cy="3794167"/>
          </a:xfrm>
          <a:prstGeom prst="rect">
            <a:avLst/>
          </a:prstGeom>
          <a:noFill/>
          <a:ln>
            <a:noFill/>
          </a:ln>
        </p:spPr>
      </p:pic>
      <p:pic>
        <p:nvPicPr>
          <p:cNvPr id="218" name="Google Shape;218;p24"/>
          <p:cNvPicPr preferRelativeResize="0"/>
          <p:nvPr/>
        </p:nvPicPr>
        <p:blipFill>
          <a:blip r:embed="rId3">
            <a:alphaModFix/>
          </a:blip>
          <a:stretch>
            <a:fillRect/>
          </a:stretch>
        </p:blipFill>
        <p:spPr>
          <a:xfrm>
            <a:off x="10096168" y="-1244900"/>
            <a:ext cx="3615299" cy="3560101"/>
          </a:xfrm>
          <a:prstGeom prst="rect">
            <a:avLst/>
          </a:prstGeom>
          <a:noFill/>
          <a:ln>
            <a:noFill/>
          </a:ln>
        </p:spPr>
      </p:pic>
      <p:pic>
        <p:nvPicPr>
          <p:cNvPr id="219" name="Google Shape;219;p24"/>
          <p:cNvPicPr preferRelativeResize="0"/>
          <p:nvPr/>
        </p:nvPicPr>
        <p:blipFill>
          <a:blip r:embed="rId4">
            <a:alphaModFix amt="41000"/>
          </a:blip>
          <a:stretch>
            <a:fillRect/>
          </a:stretch>
        </p:blipFill>
        <p:spPr>
          <a:xfrm rot="1290891">
            <a:off x="-6001439" y="-2434621"/>
            <a:ext cx="8501693" cy="5506981"/>
          </a:xfrm>
          <a:prstGeom prst="rect">
            <a:avLst/>
          </a:prstGeom>
          <a:noFill/>
          <a:ln>
            <a:noFill/>
          </a:ln>
        </p:spPr>
      </p:pic>
      <p:pic>
        <p:nvPicPr>
          <p:cNvPr id="220" name="Google Shape;220;p24"/>
          <p:cNvPicPr preferRelativeResize="0"/>
          <p:nvPr/>
        </p:nvPicPr>
        <p:blipFill>
          <a:blip r:embed="rId4">
            <a:alphaModFix amt="41000"/>
          </a:blip>
          <a:stretch>
            <a:fillRect/>
          </a:stretch>
        </p:blipFill>
        <p:spPr>
          <a:xfrm rot="-730118">
            <a:off x="8465801" y="5348086"/>
            <a:ext cx="7413401" cy="4802031"/>
          </a:xfrm>
          <a:prstGeom prst="rect">
            <a:avLst/>
          </a:prstGeom>
          <a:noFill/>
          <a:ln>
            <a:noFill/>
          </a:ln>
        </p:spPr>
      </p:pic>
      <p:sp>
        <p:nvSpPr>
          <p:cNvPr id="221" name="Google Shape;221;p2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22" name="Google Shape;222;p24"/>
          <p:cNvSpPr txBox="1">
            <a:spLocks noGrp="1"/>
          </p:cNvSpPr>
          <p:nvPr>
            <p:ph type="title" idx="2"/>
          </p:nvPr>
        </p:nvSpPr>
        <p:spPr>
          <a:xfrm>
            <a:off x="145346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23" name="Google Shape;223;p24"/>
          <p:cNvSpPr txBox="1">
            <a:spLocks noGrp="1"/>
          </p:cNvSpPr>
          <p:nvPr>
            <p:ph type="subTitle" idx="1"/>
          </p:nvPr>
        </p:nvSpPr>
        <p:spPr>
          <a:xfrm>
            <a:off x="1453467"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24" name="Google Shape;224;p24"/>
          <p:cNvSpPr txBox="1">
            <a:spLocks noGrp="1"/>
          </p:cNvSpPr>
          <p:nvPr>
            <p:ph type="title" idx="3"/>
          </p:nvPr>
        </p:nvSpPr>
        <p:spPr>
          <a:xfrm>
            <a:off x="464589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25" name="Google Shape;225;p24"/>
          <p:cNvSpPr txBox="1">
            <a:spLocks noGrp="1"/>
          </p:cNvSpPr>
          <p:nvPr>
            <p:ph type="subTitle" idx="4"/>
          </p:nvPr>
        </p:nvSpPr>
        <p:spPr>
          <a:xfrm>
            <a:off x="4645895"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26" name="Google Shape;226;p24"/>
          <p:cNvSpPr txBox="1">
            <a:spLocks noGrp="1"/>
          </p:cNvSpPr>
          <p:nvPr>
            <p:ph type="title" idx="5"/>
          </p:nvPr>
        </p:nvSpPr>
        <p:spPr>
          <a:xfrm>
            <a:off x="7838328"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27" name="Google Shape;227;p24"/>
          <p:cNvSpPr txBox="1">
            <a:spLocks noGrp="1"/>
          </p:cNvSpPr>
          <p:nvPr>
            <p:ph type="subTitle" idx="6"/>
          </p:nvPr>
        </p:nvSpPr>
        <p:spPr>
          <a:xfrm>
            <a:off x="7838332"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2046054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28"/>
        <p:cNvGrpSpPr/>
        <p:nvPr/>
      </p:nvGrpSpPr>
      <p:grpSpPr>
        <a:xfrm>
          <a:off x="0" y="0"/>
          <a:ext cx="0" cy="0"/>
          <a:chOff x="0" y="0"/>
          <a:chExt cx="0" cy="0"/>
        </a:xfrm>
      </p:grpSpPr>
      <p:pic>
        <p:nvPicPr>
          <p:cNvPr id="229" name="Google Shape;229;p2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30" name="Google Shape;230;p2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1" name="Google Shape;231;p25"/>
          <p:cNvSpPr txBox="1">
            <a:spLocks noGrp="1"/>
          </p:cNvSpPr>
          <p:nvPr>
            <p:ph type="title" idx="2"/>
          </p:nvPr>
        </p:nvSpPr>
        <p:spPr>
          <a:xfrm>
            <a:off x="2623933" y="22329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2" name="Google Shape;232;p25"/>
          <p:cNvSpPr txBox="1">
            <a:spLocks noGrp="1"/>
          </p:cNvSpPr>
          <p:nvPr>
            <p:ph type="subTitle" idx="1"/>
          </p:nvPr>
        </p:nvSpPr>
        <p:spPr>
          <a:xfrm>
            <a:off x="2623933" y="28489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33" name="Google Shape;233;p25"/>
          <p:cNvSpPr txBox="1">
            <a:spLocks noGrp="1"/>
          </p:cNvSpPr>
          <p:nvPr>
            <p:ph type="title" idx="3"/>
          </p:nvPr>
        </p:nvSpPr>
        <p:spPr>
          <a:xfrm>
            <a:off x="6626069" y="22329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4" name="Google Shape;234;p25"/>
          <p:cNvSpPr txBox="1">
            <a:spLocks noGrp="1"/>
          </p:cNvSpPr>
          <p:nvPr>
            <p:ph type="subTitle" idx="4"/>
          </p:nvPr>
        </p:nvSpPr>
        <p:spPr>
          <a:xfrm>
            <a:off x="6626069" y="28489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35" name="Google Shape;235;p25"/>
          <p:cNvSpPr txBox="1">
            <a:spLocks noGrp="1"/>
          </p:cNvSpPr>
          <p:nvPr>
            <p:ph type="title" idx="5"/>
          </p:nvPr>
        </p:nvSpPr>
        <p:spPr>
          <a:xfrm>
            <a:off x="2623933" y="41441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6" name="Google Shape;236;p25"/>
          <p:cNvSpPr txBox="1">
            <a:spLocks noGrp="1"/>
          </p:cNvSpPr>
          <p:nvPr>
            <p:ph type="subTitle" idx="6"/>
          </p:nvPr>
        </p:nvSpPr>
        <p:spPr>
          <a:xfrm>
            <a:off x="2623933" y="47602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37" name="Google Shape;237;p25"/>
          <p:cNvSpPr txBox="1">
            <a:spLocks noGrp="1"/>
          </p:cNvSpPr>
          <p:nvPr>
            <p:ph type="title" idx="7"/>
          </p:nvPr>
        </p:nvSpPr>
        <p:spPr>
          <a:xfrm>
            <a:off x="6626069" y="41441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8" name="Google Shape;238;p25"/>
          <p:cNvSpPr txBox="1">
            <a:spLocks noGrp="1"/>
          </p:cNvSpPr>
          <p:nvPr>
            <p:ph type="subTitle" idx="8"/>
          </p:nvPr>
        </p:nvSpPr>
        <p:spPr>
          <a:xfrm>
            <a:off x="6626069" y="47602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pic>
        <p:nvPicPr>
          <p:cNvPr id="239" name="Google Shape;239;p25"/>
          <p:cNvPicPr preferRelativeResize="0"/>
          <p:nvPr/>
        </p:nvPicPr>
        <p:blipFill>
          <a:blip r:embed="rId3">
            <a:alphaModFix/>
          </a:blip>
          <a:stretch>
            <a:fillRect/>
          </a:stretch>
        </p:blipFill>
        <p:spPr>
          <a:xfrm>
            <a:off x="-1355779" y="-1342004"/>
            <a:ext cx="3615299" cy="3560101"/>
          </a:xfrm>
          <a:prstGeom prst="rect">
            <a:avLst/>
          </a:prstGeom>
          <a:noFill/>
          <a:ln>
            <a:noFill/>
          </a:ln>
        </p:spPr>
      </p:pic>
      <p:pic>
        <p:nvPicPr>
          <p:cNvPr id="240" name="Google Shape;240;p25"/>
          <p:cNvPicPr preferRelativeResize="0"/>
          <p:nvPr/>
        </p:nvPicPr>
        <p:blipFill>
          <a:blip r:embed="rId3">
            <a:alphaModFix/>
          </a:blip>
          <a:stretch>
            <a:fillRect/>
          </a:stretch>
        </p:blipFill>
        <p:spPr>
          <a:xfrm>
            <a:off x="8823105" y="6076518"/>
            <a:ext cx="3615299" cy="3560101"/>
          </a:xfrm>
          <a:prstGeom prst="rect">
            <a:avLst/>
          </a:prstGeom>
          <a:noFill/>
          <a:ln>
            <a:noFill/>
          </a:ln>
        </p:spPr>
      </p:pic>
      <p:pic>
        <p:nvPicPr>
          <p:cNvPr id="241" name="Google Shape;241;p25"/>
          <p:cNvPicPr preferRelativeResize="0"/>
          <p:nvPr/>
        </p:nvPicPr>
        <p:blipFill>
          <a:blip r:embed="rId4">
            <a:alphaModFix amt="41000"/>
          </a:blip>
          <a:stretch>
            <a:fillRect/>
          </a:stretch>
        </p:blipFill>
        <p:spPr>
          <a:xfrm rot="-730118">
            <a:off x="-4925866" y="5563669"/>
            <a:ext cx="7413401" cy="4802031"/>
          </a:xfrm>
          <a:prstGeom prst="rect">
            <a:avLst/>
          </a:prstGeom>
          <a:noFill/>
          <a:ln>
            <a:noFill/>
          </a:ln>
        </p:spPr>
      </p:pic>
      <p:pic>
        <p:nvPicPr>
          <p:cNvPr id="242" name="Google Shape;242;p25"/>
          <p:cNvPicPr preferRelativeResize="0"/>
          <p:nvPr/>
        </p:nvPicPr>
        <p:blipFill>
          <a:blip r:embed="rId4">
            <a:alphaModFix amt="41000"/>
          </a:blip>
          <a:stretch>
            <a:fillRect/>
          </a:stretch>
        </p:blipFill>
        <p:spPr>
          <a:xfrm rot="-730118">
            <a:off x="9747801" y="-3026481"/>
            <a:ext cx="7413401" cy="4802031"/>
          </a:xfrm>
          <a:prstGeom prst="rect">
            <a:avLst/>
          </a:prstGeom>
          <a:noFill/>
          <a:ln>
            <a:noFill/>
          </a:ln>
        </p:spPr>
      </p:pic>
    </p:spTree>
    <p:extLst>
      <p:ext uri="{BB962C8B-B14F-4D97-AF65-F5344CB8AC3E}">
        <p14:creationId xmlns:p14="http://schemas.microsoft.com/office/powerpoint/2010/main" val="2654287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43"/>
        <p:cNvGrpSpPr/>
        <p:nvPr/>
      </p:nvGrpSpPr>
      <p:grpSpPr>
        <a:xfrm>
          <a:off x="0" y="0"/>
          <a:ext cx="0" cy="0"/>
          <a:chOff x="0" y="0"/>
          <a:chExt cx="0" cy="0"/>
        </a:xfrm>
      </p:grpSpPr>
      <p:pic>
        <p:nvPicPr>
          <p:cNvPr id="244" name="Google Shape;244;p26"/>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245" name="Google Shape;245;p26"/>
          <p:cNvPicPr preferRelativeResize="0"/>
          <p:nvPr/>
        </p:nvPicPr>
        <p:blipFill>
          <a:blip r:embed="rId3">
            <a:alphaModFix amt="41000"/>
          </a:blip>
          <a:stretch>
            <a:fillRect/>
          </a:stretch>
        </p:blipFill>
        <p:spPr>
          <a:xfrm rot="730118" flipH="1">
            <a:off x="-5080299" y="-3026481"/>
            <a:ext cx="7413401" cy="4802031"/>
          </a:xfrm>
          <a:prstGeom prst="rect">
            <a:avLst/>
          </a:prstGeom>
          <a:noFill/>
          <a:ln>
            <a:noFill/>
          </a:ln>
        </p:spPr>
      </p:pic>
      <p:pic>
        <p:nvPicPr>
          <p:cNvPr id="246" name="Google Shape;246;p26"/>
          <p:cNvPicPr preferRelativeResize="0"/>
          <p:nvPr/>
        </p:nvPicPr>
        <p:blipFill>
          <a:blip r:embed="rId4">
            <a:alphaModFix/>
          </a:blip>
          <a:stretch>
            <a:fillRect/>
          </a:stretch>
        </p:blipFill>
        <p:spPr>
          <a:xfrm flipH="1">
            <a:off x="9871060" y="-1342004"/>
            <a:ext cx="3615299" cy="3560101"/>
          </a:xfrm>
          <a:prstGeom prst="rect">
            <a:avLst/>
          </a:prstGeom>
          <a:noFill/>
          <a:ln>
            <a:noFill/>
          </a:ln>
        </p:spPr>
      </p:pic>
      <p:pic>
        <p:nvPicPr>
          <p:cNvPr id="247" name="Google Shape;247;p26"/>
          <p:cNvPicPr preferRelativeResize="0"/>
          <p:nvPr/>
        </p:nvPicPr>
        <p:blipFill>
          <a:blip r:embed="rId4">
            <a:alphaModFix/>
          </a:blip>
          <a:stretch>
            <a:fillRect/>
          </a:stretch>
        </p:blipFill>
        <p:spPr>
          <a:xfrm flipH="1">
            <a:off x="-307824" y="6076518"/>
            <a:ext cx="3615299" cy="3560101"/>
          </a:xfrm>
          <a:prstGeom prst="rect">
            <a:avLst/>
          </a:prstGeom>
          <a:noFill/>
          <a:ln>
            <a:noFill/>
          </a:ln>
        </p:spPr>
      </p:pic>
      <p:pic>
        <p:nvPicPr>
          <p:cNvPr id="248" name="Google Shape;248;p26"/>
          <p:cNvPicPr preferRelativeResize="0"/>
          <p:nvPr/>
        </p:nvPicPr>
        <p:blipFill>
          <a:blip r:embed="rId3">
            <a:alphaModFix amt="41000"/>
          </a:blip>
          <a:stretch>
            <a:fillRect/>
          </a:stretch>
        </p:blipFill>
        <p:spPr>
          <a:xfrm rot="730118" flipH="1">
            <a:off x="9643046" y="5563669"/>
            <a:ext cx="7413401" cy="4802031"/>
          </a:xfrm>
          <a:prstGeom prst="rect">
            <a:avLst/>
          </a:prstGeom>
          <a:noFill/>
          <a:ln>
            <a:noFill/>
          </a:ln>
        </p:spPr>
      </p:pic>
      <p:sp>
        <p:nvSpPr>
          <p:cNvPr id="249" name="Google Shape;249;p26"/>
          <p:cNvSpPr txBox="1">
            <a:spLocks noGrp="1"/>
          </p:cNvSpPr>
          <p:nvPr>
            <p:ph type="title"/>
          </p:nvPr>
        </p:nvSpPr>
        <p:spPr>
          <a:xfrm>
            <a:off x="1701633" y="593367"/>
            <a:ext cx="8788800" cy="167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50" name="Google Shape;250;p26"/>
          <p:cNvSpPr txBox="1">
            <a:spLocks noGrp="1"/>
          </p:cNvSpPr>
          <p:nvPr>
            <p:ph type="title" idx="2"/>
          </p:nvPr>
        </p:nvSpPr>
        <p:spPr>
          <a:xfrm>
            <a:off x="1261233" y="26393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1" name="Google Shape;251;p26"/>
          <p:cNvSpPr txBox="1">
            <a:spLocks noGrp="1"/>
          </p:cNvSpPr>
          <p:nvPr>
            <p:ph type="subTitle" idx="1"/>
          </p:nvPr>
        </p:nvSpPr>
        <p:spPr>
          <a:xfrm>
            <a:off x="1261233" y="32553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2" name="Google Shape;252;p26"/>
          <p:cNvSpPr txBox="1">
            <a:spLocks noGrp="1"/>
          </p:cNvSpPr>
          <p:nvPr>
            <p:ph type="title" idx="3"/>
          </p:nvPr>
        </p:nvSpPr>
        <p:spPr>
          <a:xfrm>
            <a:off x="7988736" y="26393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3" name="Google Shape;253;p26"/>
          <p:cNvSpPr txBox="1">
            <a:spLocks noGrp="1"/>
          </p:cNvSpPr>
          <p:nvPr>
            <p:ph type="subTitle" idx="4"/>
          </p:nvPr>
        </p:nvSpPr>
        <p:spPr>
          <a:xfrm>
            <a:off x="7988736" y="32553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4" name="Google Shape;254;p26"/>
          <p:cNvSpPr txBox="1">
            <a:spLocks noGrp="1"/>
          </p:cNvSpPr>
          <p:nvPr>
            <p:ph type="title" idx="5"/>
          </p:nvPr>
        </p:nvSpPr>
        <p:spPr>
          <a:xfrm>
            <a:off x="1261233" y="44489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5" name="Google Shape;255;p26"/>
          <p:cNvSpPr txBox="1">
            <a:spLocks noGrp="1"/>
          </p:cNvSpPr>
          <p:nvPr>
            <p:ph type="subTitle" idx="6"/>
          </p:nvPr>
        </p:nvSpPr>
        <p:spPr>
          <a:xfrm>
            <a:off x="1261233" y="50650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6" name="Google Shape;256;p26"/>
          <p:cNvSpPr txBox="1">
            <a:spLocks noGrp="1"/>
          </p:cNvSpPr>
          <p:nvPr>
            <p:ph type="title" idx="7"/>
          </p:nvPr>
        </p:nvSpPr>
        <p:spPr>
          <a:xfrm>
            <a:off x="7988736" y="44489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7" name="Google Shape;257;p26"/>
          <p:cNvSpPr txBox="1">
            <a:spLocks noGrp="1"/>
          </p:cNvSpPr>
          <p:nvPr>
            <p:ph type="subTitle" idx="8"/>
          </p:nvPr>
        </p:nvSpPr>
        <p:spPr>
          <a:xfrm>
            <a:off x="7988736" y="50650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6862205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258"/>
        <p:cNvGrpSpPr/>
        <p:nvPr/>
      </p:nvGrpSpPr>
      <p:grpSpPr>
        <a:xfrm>
          <a:off x="0" y="0"/>
          <a:ext cx="0" cy="0"/>
          <a:chOff x="0" y="0"/>
          <a:chExt cx="0" cy="0"/>
        </a:xfrm>
      </p:grpSpPr>
      <p:pic>
        <p:nvPicPr>
          <p:cNvPr id="259" name="Google Shape;259;p27"/>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60" name="Google Shape;260;p27"/>
          <p:cNvPicPr preferRelativeResize="0"/>
          <p:nvPr/>
        </p:nvPicPr>
        <p:blipFill>
          <a:blip r:embed="rId3">
            <a:alphaModFix/>
          </a:blip>
          <a:stretch>
            <a:fillRect/>
          </a:stretch>
        </p:blipFill>
        <p:spPr>
          <a:xfrm>
            <a:off x="-1355779" y="-1342004"/>
            <a:ext cx="3615299" cy="3560101"/>
          </a:xfrm>
          <a:prstGeom prst="rect">
            <a:avLst/>
          </a:prstGeom>
          <a:noFill/>
          <a:ln>
            <a:noFill/>
          </a:ln>
        </p:spPr>
      </p:pic>
      <p:pic>
        <p:nvPicPr>
          <p:cNvPr id="261" name="Google Shape;261;p27"/>
          <p:cNvPicPr preferRelativeResize="0"/>
          <p:nvPr/>
        </p:nvPicPr>
        <p:blipFill>
          <a:blip r:embed="rId3">
            <a:alphaModFix/>
          </a:blip>
          <a:stretch>
            <a:fillRect/>
          </a:stretch>
        </p:blipFill>
        <p:spPr>
          <a:xfrm>
            <a:off x="8823105" y="6076518"/>
            <a:ext cx="3615299" cy="3560101"/>
          </a:xfrm>
          <a:prstGeom prst="rect">
            <a:avLst/>
          </a:prstGeom>
          <a:noFill/>
          <a:ln>
            <a:noFill/>
          </a:ln>
        </p:spPr>
      </p:pic>
      <p:pic>
        <p:nvPicPr>
          <p:cNvPr id="262" name="Google Shape;262;p27"/>
          <p:cNvPicPr preferRelativeResize="0"/>
          <p:nvPr/>
        </p:nvPicPr>
        <p:blipFill>
          <a:blip r:embed="rId4">
            <a:alphaModFix amt="41000"/>
          </a:blip>
          <a:stretch>
            <a:fillRect/>
          </a:stretch>
        </p:blipFill>
        <p:spPr>
          <a:xfrm rot="-730118">
            <a:off x="-4925866" y="5563669"/>
            <a:ext cx="7413401" cy="4802031"/>
          </a:xfrm>
          <a:prstGeom prst="rect">
            <a:avLst/>
          </a:prstGeom>
          <a:noFill/>
          <a:ln>
            <a:noFill/>
          </a:ln>
        </p:spPr>
      </p:pic>
      <p:pic>
        <p:nvPicPr>
          <p:cNvPr id="263" name="Google Shape;263;p27"/>
          <p:cNvPicPr preferRelativeResize="0"/>
          <p:nvPr/>
        </p:nvPicPr>
        <p:blipFill>
          <a:blip r:embed="rId4">
            <a:alphaModFix amt="41000"/>
          </a:blip>
          <a:stretch>
            <a:fillRect/>
          </a:stretch>
        </p:blipFill>
        <p:spPr>
          <a:xfrm rot="-730118">
            <a:off x="9747801" y="-3026481"/>
            <a:ext cx="7413401" cy="4802031"/>
          </a:xfrm>
          <a:prstGeom prst="rect">
            <a:avLst/>
          </a:prstGeom>
          <a:noFill/>
          <a:ln>
            <a:noFill/>
          </a:ln>
        </p:spPr>
      </p:pic>
      <p:sp>
        <p:nvSpPr>
          <p:cNvPr id="264" name="Google Shape;264;p2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5" name="Google Shape;265;p27"/>
          <p:cNvSpPr txBox="1">
            <a:spLocks noGrp="1"/>
          </p:cNvSpPr>
          <p:nvPr>
            <p:ph type="title" idx="2"/>
          </p:nvPr>
        </p:nvSpPr>
        <p:spPr>
          <a:xfrm>
            <a:off x="2876367" y="21313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66" name="Google Shape;266;p27"/>
          <p:cNvSpPr txBox="1">
            <a:spLocks noGrp="1"/>
          </p:cNvSpPr>
          <p:nvPr>
            <p:ph type="subTitle" idx="1"/>
          </p:nvPr>
        </p:nvSpPr>
        <p:spPr>
          <a:xfrm>
            <a:off x="2876367" y="27473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67" name="Google Shape;267;p27"/>
          <p:cNvSpPr txBox="1">
            <a:spLocks noGrp="1"/>
          </p:cNvSpPr>
          <p:nvPr>
            <p:ph type="title" idx="3"/>
          </p:nvPr>
        </p:nvSpPr>
        <p:spPr>
          <a:xfrm>
            <a:off x="6373613" y="21313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68" name="Google Shape;268;p27"/>
          <p:cNvSpPr txBox="1">
            <a:spLocks noGrp="1"/>
          </p:cNvSpPr>
          <p:nvPr>
            <p:ph type="subTitle" idx="4"/>
          </p:nvPr>
        </p:nvSpPr>
        <p:spPr>
          <a:xfrm>
            <a:off x="6373613" y="27473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69" name="Google Shape;269;p27"/>
          <p:cNvSpPr txBox="1">
            <a:spLocks noGrp="1"/>
          </p:cNvSpPr>
          <p:nvPr>
            <p:ph type="title" idx="5"/>
          </p:nvPr>
        </p:nvSpPr>
        <p:spPr>
          <a:xfrm>
            <a:off x="2876367" y="41441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70" name="Google Shape;270;p27"/>
          <p:cNvSpPr txBox="1">
            <a:spLocks noGrp="1"/>
          </p:cNvSpPr>
          <p:nvPr>
            <p:ph type="subTitle" idx="6"/>
          </p:nvPr>
        </p:nvSpPr>
        <p:spPr>
          <a:xfrm>
            <a:off x="2876367" y="47602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71" name="Google Shape;271;p27"/>
          <p:cNvSpPr txBox="1">
            <a:spLocks noGrp="1"/>
          </p:cNvSpPr>
          <p:nvPr>
            <p:ph type="title" idx="7"/>
          </p:nvPr>
        </p:nvSpPr>
        <p:spPr>
          <a:xfrm>
            <a:off x="6373613" y="41441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72" name="Google Shape;272;p27"/>
          <p:cNvSpPr txBox="1">
            <a:spLocks noGrp="1"/>
          </p:cNvSpPr>
          <p:nvPr>
            <p:ph type="subTitle" idx="8"/>
          </p:nvPr>
        </p:nvSpPr>
        <p:spPr>
          <a:xfrm>
            <a:off x="6373613" y="47602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40591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273"/>
        <p:cNvGrpSpPr/>
        <p:nvPr/>
      </p:nvGrpSpPr>
      <p:grpSpPr>
        <a:xfrm>
          <a:off x="0" y="0"/>
          <a:ext cx="0" cy="0"/>
          <a:chOff x="0" y="0"/>
          <a:chExt cx="0" cy="0"/>
        </a:xfrm>
      </p:grpSpPr>
      <p:pic>
        <p:nvPicPr>
          <p:cNvPr id="274" name="Google Shape;274;p2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75" name="Google Shape;275;p28"/>
          <p:cNvPicPr preferRelativeResize="0"/>
          <p:nvPr/>
        </p:nvPicPr>
        <p:blipFill>
          <a:blip r:embed="rId3">
            <a:alphaModFix/>
          </a:blip>
          <a:stretch>
            <a:fillRect/>
          </a:stretch>
        </p:blipFill>
        <p:spPr>
          <a:xfrm>
            <a:off x="-1355779" y="-1342004"/>
            <a:ext cx="3615299" cy="3560101"/>
          </a:xfrm>
          <a:prstGeom prst="rect">
            <a:avLst/>
          </a:prstGeom>
          <a:noFill/>
          <a:ln>
            <a:noFill/>
          </a:ln>
        </p:spPr>
      </p:pic>
      <p:pic>
        <p:nvPicPr>
          <p:cNvPr id="276" name="Google Shape;276;p28"/>
          <p:cNvPicPr preferRelativeResize="0"/>
          <p:nvPr/>
        </p:nvPicPr>
        <p:blipFill>
          <a:blip r:embed="rId3">
            <a:alphaModFix/>
          </a:blip>
          <a:stretch>
            <a:fillRect/>
          </a:stretch>
        </p:blipFill>
        <p:spPr>
          <a:xfrm>
            <a:off x="8823105" y="6076518"/>
            <a:ext cx="3615299" cy="3560101"/>
          </a:xfrm>
          <a:prstGeom prst="rect">
            <a:avLst/>
          </a:prstGeom>
          <a:noFill/>
          <a:ln>
            <a:noFill/>
          </a:ln>
        </p:spPr>
      </p:pic>
      <p:pic>
        <p:nvPicPr>
          <p:cNvPr id="277" name="Google Shape;277;p28"/>
          <p:cNvPicPr preferRelativeResize="0"/>
          <p:nvPr/>
        </p:nvPicPr>
        <p:blipFill>
          <a:blip r:embed="rId4">
            <a:alphaModFix amt="41000"/>
          </a:blip>
          <a:stretch>
            <a:fillRect/>
          </a:stretch>
        </p:blipFill>
        <p:spPr>
          <a:xfrm rot="-730118">
            <a:off x="-4925866" y="5563669"/>
            <a:ext cx="7413401" cy="4802031"/>
          </a:xfrm>
          <a:prstGeom prst="rect">
            <a:avLst/>
          </a:prstGeom>
          <a:noFill/>
          <a:ln>
            <a:noFill/>
          </a:ln>
        </p:spPr>
      </p:pic>
      <p:pic>
        <p:nvPicPr>
          <p:cNvPr id="278" name="Google Shape;278;p28"/>
          <p:cNvPicPr preferRelativeResize="0"/>
          <p:nvPr/>
        </p:nvPicPr>
        <p:blipFill>
          <a:blip r:embed="rId4">
            <a:alphaModFix amt="41000"/>
          </a:blip>
          <a:stretch>
            <a:fillRect/>
          </a:stretch>
        </p:blipFill>
        <p:spPr>
          <a:xfrm rot="-730118">
            <a:off x="9747801" y="-3026481"/>
            <a:ext cx="7413401" cy="4802031"/>
          </a:xfrm>
          <a:prstGeom prst="rect">
            <a:avLst/>
          </a:prstGeom>
          <a:noFill/>
          <a:ln>
            <a:noFill/>
          </a:ln>
        </p:spPr>
      </p:pic>
      <p:sp>
        <p:nvSpPr>
          <p:cNvPr id="279" name="Google Shape;279;p28"/>
          <p:cNvSpPr txBox="1">
            <a:spLocks noGrp="1"/>
          </p:cNvSpPr>
          <p:nvPr>
            <p:ph type="title"/>
          </p:nvPr>
        </p:nvSpPr>
        <p:spPr>
          <a:xfrm>
            <a:off x="960000" y="593367"/>
            <a:ext cx="8878800" cy="1480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80" name="Google Shape;280;p28"/>
          <p:cNvSpPr txBox="1">
            <a:spLocks noGrp="1"/>
          </p:cNvSpPr>
          <p:nvPr>
            <p:ph type="title" idx="2"/>
          </p:nvPr>
        </p:nvSpPr>
        <p:spPr>
          <a:xfrm>
            <a:off x="1524493" y="2542067"/>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1" name="Google Shape;281;p28"/>
          <p:cNvSpPr txBox="1">
            <a:spLocks noGrp="1"/>
          </p:cNvSpPr>
          <p:nvPr>
            <p:ph type="subTitle" idx="1"/>
          </p:nvPr>
        </p:nvSpPr>
        <p:spPr>
          <a:xfrm>
            <a:off x="1524493" y="3050543"/>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82" name="Google Shape;282;p28"/>
          <p:cNvSpPr txBox="1">
            <a:spLocks noGrp="1"/>
          </p:cNvSpPr>
          <p:nvPr>
            <p:ph type="title" idx="3"/>
          </p:nvPr>
        </p:nvSpPr>
        <p:spPr>
          <a:xfrm>
            <a:off x="6478661" y="2542067"/>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3" name="Google Shape;283;p28"/>
          <p:cNvSpPr txBox="1">
            <a:spLocks noGrp="1"/>
          </p:cNvSpPr>
          <p:nvPr>
            <p:ph type="subTitle" idx="4"/>
          </p:nvPr>
        </p:nvSpPr>
        <p:spPr>
          <a:xfrm>
            <a:off x="6478663" y="3050541"/>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84" name="Google Shape;284;p28"/>
          <p:cNvSpPr txBox="1">
            <a:spLocks noGrp="1"/>
          </p:cNvSpPr>
          <p:nvPr>
            <p:ph type="title" idx="5"/>
          </p:nvPr>
        </p:nvSpPr>
        <p:spPr>
          <a:xfrm>
            <a:off x="1524399" y="4298645"/>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5" name="Google Shape;285;p28"/>
          <p:cNvSpPr txBox="1">
            <a:spLocks noGrp="1"/>
          </p:cNvSpPr>
          <p:nvPr>
            <p:ph type="subTitle" idx="6"/>
          </p:nvPr>
        </p:nvSpPr>
        <p:spPr>
          <a:xfrm>
            <a:off x="1524399" y="4807204"/>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86" name="Google Shape;286;p28"/>
          <p:cNvSpPr txBox="1">
            <a:spLocks noGrp="1"/>
          </p:cNvSpPr>
          <p:nvPr>
            <p:ph type="title" idx="7"/>
          </p:nvPr>
        </p:nvSpPr>
        <p:spPr>
          <a:xfrm>
            <a:off x="6478567" y="4298643"/>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7" name="Google Shape;287;p28"/>
          <p:cNvSpPr txBox="1">
            <a:spLocks noGrp="1"/>
          </p:cNvSpPr>
          <p:nvPr>
            <p:ph type="subTitle" idx="8"/>
          </p:nvPr>
        </p:nvSpPr>
        <p:spPr>
          <a:xfrm>
            <a:off x="6478568" y="4807200"/>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6155162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288"/>
        <p:cNvGrpSpPr/>
        <p:nvPr/>
      </p:nvGrpSpPr>
      <p:grpSpPr>
        <a:xfrm>
          <a:off x="0" y="0"/>
          <a:ext cx="0" cy="0"/>
          <a:chOff x="0" y="0"/>
          <a:chExt cx="0" cy="0"/>
        </a:xfrm>
      </p:grpSpPr>
      <p:pic>
        <p:nvPicPr>
          <p:cNvPr id="289" name="Google Shape;289;p2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90" name="Google Shape;290;p29"/>
          <p:cNvPicPr preferRelativeResize="0"/>
          <p:nvPr/>
        </p:nvPicPr>
        <p:blipFill>
          <a:blip r:embed="rId3">
            <a:alphaModFix amt="41000"/>
          </a:blip>
          <a:stretch>
            <a:fillRect/>
          </a:stretch>
        </p:blipFill>
        <p:spPr>
          <a:xfrm rot="-1051942">
            <a:off x="-7096472" y="-1489486"/>
            <a:ext cx="9045043" cy="5858937"/>
          </a:xfrm>
          <a:prstGeom prst="rect">
            <a:avLst/>
          </a:prstGeom>
          <a:noFill/>
          <a:ln>
            <a:noFill/>
          </a:ln>
        </p:spPr>
      </p:pic>
      <p:pic>
        <p:nvPicPr>
          <p:cNvPr id="291" name="Google Shape;291;p29"/>
          <p:cNvPicPr preferRelativeResize="0"/>
          <p:nvPr/>
        </p:nvPicPr>
        <p:blipFill>
          <a:blip r:embed="rId3">
            <a:alphaModFix amt="41000"/>
          </a:blip>
          <a:stretch>
            <a:fillRect/>
          </a:stretch>
        </p:blipFill>
        <p:spPr>
          <a:xfrm rot="-523555">
            <a:off x="10615829" y="499530"/>
            <a:ext cx="9045041" cy="5858937"/>
          </a:xfrm>
          <a:prstGeom prst="rect">
            <a:avLst/>
          </a:prstGeom>
          <a:noFill/>
          <a:ln>
            <a:noFill/>
          </a:ln>
        </p:spPr>
      </p:pic>
      <p:sp>
        <p:nvSpPr>
          <p:cNvPr id="292" name="Google Shape;292;p2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93" name="Google Shape;293;p29"/>
          <p:cNvSpPr txBox="1">
            <a:spLocks noGrp="1"/>
          </p:cNvSpPr>
          <p:nvPr>
            <p:ph type="title" idx="2"/>
          </p:nvPr>
        </p:nvSpPr>
        <p:spPr>
          <a:xfrm>
            <a:off x="3120047"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94" name="Google Shape;294;p29"/>
          <p:cNvSpPr txBox="1">
            <a:spLocks noGrp="1"/>
          </p:cNvSpPr>
          <p:nvPr>
            <p:ph type="subTitle" idx="1"/>
          </p:nvPr>
        </p:nvSpPr>
        <p:spPr>
          <a:xfrm>
            <a:off x="3120047"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95" name="Google Shape;295;p29"/>
          <p:cNvSpPr txBox="1">
            <a:spLocks noGrp="1"/>
          </p:cNvSpPr>
          <p:nvPr>
            <p:ph type="title" idx="3"/>
          </p:nvPr>
        </p:nvSpPr>
        <p:spPr>
          <a:xfrm>
            <a:off x="1468233" y="48958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96" name="Google Shape;296;p29"/>
          <p:cNvSpPr txBox="1">
            <a:spLocks noGrp="1"/>
          </p:cNvSpPr>
          <p:nvPr>
            <p:ph type="subTitle" idx="4"/>
          </p:nvPr>
        </p:nvSpPr>
        <p:spPr>
          <a:xfrm>
            <a:off x="1468233" y="54450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97" name="Google Shape;297;p29"/>
          <p:cNvSpPr txBox="1">
            <a:spLocks noGrp="1"/>
          </p:cNvSpPr>
          <p:nvPr>
            <p:ph type="title" idx="5"/>
          </p:nvPr>
        </p:nvSpPr>
        <p:spPr>
          <a:xfrm>
            <a:off x="4771929" y="48958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98" name="Google Shape;298;p29"/>
          <p:cNvSpPr txBox="1">
            <a:spLocks noGrp="1"/>
          </p:cNvSpPr>
          <p:nvPr>
            <p:ph type="subTitle" idx="6"/>
          </p:nvPr>
        </p:nvSpPr>
        <p:spPr>
          <a:xfrm>
            <a:off x="4771929" y="54450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99" name="Google Shape;299;p29"/>
          <p:cNvSpPr txBox="1">
            <a:spLocks noGrp="1"/>
          </p:cNvSpPr>
          <p:nvPr>
            <p:ph type="title" idx="7"/>
          </p:nvPr>
        </p:nvSpPr>
        <p:spPr>
          <a:xfrm>
            <a:off x="6423817"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00" name="Google Shape;300;p29"/>
          <p:cNvSpPr txBox="1">
            <a:spLocks noGrp="1"/>
          </p:cNvSpPr>
          <p:nvPr>
            <p:ph type="subTitle" idx="8"/>
          </p:nvPr>
        </p:nvSpPr>
        <p:spPr>
          <a:xfrm>
            <a:off x="6423817"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01" name="Google Shape;301;p29"/>
          <p:cNvSpPr txBox="1">
            <a:spLocks noGrp="1"/>
          </p:cNvSpPr>
          <p:nvPr>
            <p:ph type="title" idx="9"/>
          </p:nvPr>
        </p:nvSpPr>
        <p:spPr>
          <a:xfrm>
            <a:off x="8075701" y="48958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02" name="Google Shape;302;p29"/>
          <p:cNvSpPr txBox="1">
            <a:spLocks noGrp="1"/>
          </p:cNvSpPr>
          <p:nvPr>
            <p:ph type="subTitle" idx="13"/>
          </p:nvPr>
        </p:nvSpPr>
        <p:spPr>
          <a:xfrm>
            <a:off x="8075701" y="54450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pic>
        <p:nvPicPr>
          <p:cNvPr id="303" name="Google Shape;303;p29"/>
          <p:cNvPicPr preferRelativeResize="0"/>
          <p:nvPr/>
        </p:nvPicPr>
        <p:blipFill>
          <a:blip r:embed="rId4">
            <a:alphaModFix/>
          </a:blip>
          <a:stretch>
            <a:fillRect/>
          </a:stretch>
        </p:blipFill>
        <p:spPr>
          <a:xfrm>
            <a:off x="-1819132" y="-1093196"/>
            <a:ext cx="3615299" cy="3560101"/>
          </a:xfrm>
          <a:prstGeom prst="rect">
            <a:avLst/>
          </a:prstGeom>
          <a:noFill/>
          <a:ln>
            <a:noFill/>
          </a:ln>
        </p:spPr>
      </p:pic>
      <p:pic>
        <p:nvPicPr>
          <p:cNvPr id="304" name="Google Shape;304;p29"/>
          <p:cNvPicPr preferRelativeResize="0"/>
          <p:nvPr/>
        </p:nvPicPr>
        <p:blipFill>
          <a:blip r:embed="rId4">
            <a:alphaModFix/>
          </a:blip>
          <a:stretch>
            <a:fillRect/>
          </a:stretch>
        </p:blipFill>
        <p:spPr>
          <a:xfrm>
            <a:off x="10723700" y="4537698"/>
            <a:ext cx="5290899" cy="5210101"/>
          </a:xfrm>
          <a:prstGeom prst="rect">
            <a:avLst/>
          </a:prstGeom>
          <a:noFill/>
          <a:ln>
            <a:noFill/>
          </a:ln>
        </p:spPr>
      </p:pic>
    </p:spTree>
    <p:extLst>
      <p:ext uri="{BB962C8B-B14F-4D97-AF65-F5344CB8AC3E}">
        <p14:creationId xmlns:p14="http://schemas.microsoft.com/office/powerpoint/2010/main" val="25957275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05"/>
        <p:cNvGrpSpPr/>
        <p:nvPr/>
      </p:nvGrpSpPr>
      <p:grpSpPr>
        <a:xfrm>
          <a:off x="0" y="0"/>
          <a:ext cx="0" cy="0"/>
          <a:chOff x="0" y="0"/>
          <a:chExt cx="0" cy="0"/>
        </a:xfrm>
      </p:grpSpPr>
      <p:pic>
        <p:nvPicPr>
          <p:cNvPr id="306" name="Google Shape;306;p30"/>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07" name="Google Shape;307;p30"/>
          <p:cNvPicPr preferRelativeResize="0"/>
          <p:nvPr/>
        </p:nvPicPr>
        <p:blipFill>
          <a:blip r:embed="rId3">
            <a:alphaModFix/>
          </a:blip>
          <a:stretch>
            <a:fillRect/>
          </a:stretch>
        </p:blipFill>
        <p:spPr>
          <a:xfrm>
            <a:off x="-1819132" y="-1093196"/>
            <a:ext cx="3615299" cy="3560101"/>
          </a:xfrm>
          <a:prstGeom prst="rect">
            <a:avLst/>
          </a:prstGeom>
          <a:noFill/>
          <a:ln>
            <a:noFill/>
          </a:ln>
        </p:spPr>
      </p:pic>
      <p:pic>
        <p:nvPicPr>
          <p:cNvPr id="308" name="Google Shape;308;p30"/>
          <p:cNvPicPr preferRelativeResize="0"/>
          <p:nvPr/>
        </p:nvPicPr>
        <p:blipFill>
          <a:blip r:embed="rId3">
            <a:alphaModFix/>
          </a:blip>
          <a:stretch>
            <a:fillRect/>
          </a:stretch>
        </p:blipFill>
        <p:spPr>
          <a:xfrm>
            <a:off x="10723700" y="4537698"/>
            <a:ext cx="5290899" cy="5210101"/>
          </a:xfrm>
          <a:prstGeom prst="rect">
            <a:avLst/>
          </a:prstGeom>
          <a:noFill/>
          <a:ln>
            <a:noFill/>
          </a:ln>
        </p:spPr>
      </p:pic>
      <p:sp>
        <p:nvSpPr>
          <p:cNvPr id="309" name="Google Shape;309;p3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10" name="Google Shape;310;p30"/>
          <p:cNvSpPr txBox="1">
            <a:spLocks noGrp="1"/>
          </p:cNvSpPr>
          <p:nvPr>
            <p:ph type="title" idx="2"/>
          </p:nvPr>
        </p:nvSpPr>
        <p:spPr>
          <a:xfrm>
            <a:off x="1468233" y="254412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1" name="Google Shape;311;p30"/>
          <p:cNvSpPr txBox="1">
            <a:spLocks noGrp="1"/>
          </p:cNvSpPr>
          <p:nvPr>
            <p:ph type="subTitle" idx="1"/>
          </p:nvPr>
        </p:nvSpPr>
        <p:spPr>
          <a:xfrm>
            <a:off x="1468233" y="309335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2" name="Google Shape;312;p30"/>
          <p:cNvSpPr txBox="1">
            <a:spLocks noGrp="1"/>
          </p:cNvSpPr>
          <p:nvPr>
            <p:ph type="title" idx="3"/>
          </p:nvPr>
        </p:nvSpPr>
        <p:spPr>
          <a:xfrm>
            <a:off x="4771929" y="254412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3" name="Google Shape;313;p30"/>
          <p:cNvSpPr txBox="1">
            <a:spLocks noGrp="1"/>
          </p:cNvSpPr>
          <p:nvPr>
            <p:ph type="subTitle" idx="4"/>
          </p:nvPr>
        </p:nvSpPr>
        <p:spPr>
          <a:xfrm>
            <a:off x="4771929" y="309335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4" name="Google Shape;314;p30"/>
          <p:cNvSpPr txBox="1">
            <a:spLocks noGrp="1"/>
          </p:cNvSpPr>
          <p:nvPr>
            <p:ph type="title" idx="5"/>
          </p:nvPr>
        </p:nvSpPr>
        <p:spPr>
          <a:xfrm>
            <a:off x="1468233" y="4923852"/>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5" name="Google Shape;315;p30"/>
          <p:cNvSpPr txBox="1">
            <a:spLocks noGrp="1"/>
          </p:cNvSpPr>
          <p:nvPr>
            <p:ph type="subTitle" idx="6"/>
          </p:nvPr>
        </p:nvSpPr>
        <p:spPr>
          <a:xfrm>
            <a:off x="1468233" y="547308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6" name="Google Shape;316;p30"/>
          <p:cNvSpPr txBox="1">
            <a:spLocks noGrp="1"/>
          </p:cNvSpPr>
          <p:nvPr>
            <p:ph type="title" idx="7"/>
          </p:nvPr>
        </p:nvSpPr>
        <p:spPr>
          <a:xfrm>
            <a:off x="4771929" y="4923852"/>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7" name="Google Shape;317;p30"/>
          <p:cNvSpPr txBox="1">
            <a:spLocks noGrp="1"/>
          </p:cNvSpPr>
          <p:nvPr>
            <p:ph type="subTitle" idx="8"/>
          </p:nvPr>
        </p:nvSpPr>
        <p:spPr>
          <a:xfrm>
            <a:off x="4771929" y="547308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8" name="Google Shape;318;p30"/>
          <p:cNvSpPr txBox="1">
            <a:spLocks noGrp="1"/>
          </p:cNvSpPr>
          <p:nvPr>
            <p:ph type="title" idx="9"/>
          </p:nvPr>
        </p:nvSpPr>
        <p:spPr>
          <a:xfrm>
            <a:off x="8075701" y="254412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9" name="Google Shape;319;p30"/>
          <p:cNvSpPr txBox="1">
            <a:spLocks noGrp="1"/>
          </p:cNvSpPr>
          <p:nvPr>
            <p:ph type="subTitle" idx="13"/>
          </p:nvPr>
        </p:nvSpPr>
        <p:spPr>
          <a:xfrm>
            <a:off x="8075701" y="309335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20" name="Google Shape;320;p30"/>
          <p:cNvSpPr txBox="1">
            <a:spLocks noGrp="1"/>
          </p:cNvSpPr>
          <p:nvPr>
            <p:ph type="title" idx="14"/>
          </p:nvPr>
        </p:nvSpPr>
        <p:spPr>
          <a:xfrm>
            <a:off x="8075701" y="4923852"/>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21" name="Google Shape;321;p30"/>
          <p:cNvSpPr txBox="1">
            <a:spLocks noGrp="1"/>
          </p:cNvSpPr>
          <p:nvPr>
            <p:ph type="subTitle" idx="15"/>
          </p:nvPr>
        </p:nvSpPr>
        <p:spPr>
          <a:xfrm>
            <a:off x="8075701" y="547308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730082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pic>
        <p:nvPicPr>
          <p:cNvPr id="28" name="Google Shape;28;p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9" name="Google Shape;29;p4"/>
          <p:cNvPicPr preferRelativeResize="0"/>
          <p:nvPr/>
        </p:nvPicPr>
        <p:blipFill>
          <a:blip r:embed="rId3">
            <a:alphaModFix amt="41000"/>
          </a:blip>
          <a:stretch>
            <a:fillRect/>
          </a:stretch>
        </p:blipFill>
        <p:spPr>
          <a:xfrm rot="-702946">
            <a:off x="-6907137" y="3423770"/>
            <a:ext cx="8933575" cy="5786693"/>
          </a:xfrm>
          <a:prstGeom prst="rect">
            <a:avLst/>
          </a:prstGeom>
          <a:noFill/>
          <a:ln>
            <a:noFill/>
          </a:ln>
        </p:spPr>
      </p:pic>
      <p:pic>
        <p:nvPicPr>
          <p:cNvPr id="30" name="Google Shape;30;p4"/>
          <p:cNvPicPr preferRelativeResize="0"/>
          <p:nvPr/>
        </p:nvPicPr>
        <p:blipFill>
          <a:blip r:embed="rId3">
            <a:alphaModFix amt="41000"/>
          </a:blip>
          <a:stretch>
            <a:fillRect/>
          </a:stretch>
        </p:blipFill>
        <p:spPr>
          <a:xfrm rot="-250562">
            <a:off x="9141214" y="-2924472"/>
            <a:ext cx="8933572" cy="5786693"/>
          </a:xfrm>
          <a:prstGeom prst="rect">
            <a:avLst/>
          </a:prstGeom>
          <a:noFill/>
          <a:ln>
            <a:noFill/>
          </a:ln>
        </p:spPr>
      </p:pic>
      <p:pic>
        <p:nvPicPr>
          <p:cNvPr id="31" name="Google Shape;31;p4"/>
          <p:cNvPicPr preferRelativeResize="0"/>
          <p:nvPr/>
        </p:nvPicPr>
        <p:blipFill>
          <a:blip r:embed="rId3">
            <a:alphaModFix amt="10000"/>
          </a:blip>
          <a:stretch>
            <a:fillRect/>
          </a:stretch>
        </p:blipFill>
        <p:spPr>
          <a:xfrm rot="761210">
            <a:off x="7149777" y="4273933"/>
            <a:ext cx="6308544" cy="4086369"/>
          </a:xfrm>
          <a:prstGeom prst="rect">
            <a:avLst/>
          </a:prstGeom>
          <a:noFill/>
          <a:ln>
            <a:noFill/>
          </a:ln>
        </p:spPr>
      </p:pic>
      <p:pic>
        <p:nvPicPr>
          <p:cNvPr id="32" name="Google Shape;32;p4"/>
          <p:cNvPicPr preferRelativeResize="0"/>
          <p:nvPr/>
        </p:nvPicPr>
        <p:blipFill>
          <a:blip r:embed="rId4">
            <a:alphaModFix/>
          </a:blip>
          <a:stretch>
            <a:fillRect/>
          </a:stretch>
        </p:blipFill>
        <p:spPr>
          <a:xfrm>
            <a:off x="8726971" y="5767480"/>
            <a:ext cx="4171032" cy="4107401"/>
          </a:xfrm>
          <a:prstGeom prst="rect">
            <a:avLst/>
          </a:prstGeom>
          <a:noFill/>
          <a:ln>
            <a:noFill/>
          </a:ln>
        </p:spPr>
      </p:pic>
      <p:pic>
        <p:nvPicPr>
          <p:cNvPr id="33" name="Google Shape;33;p4"/>
          <p:cNvPicPr preferRelativeResize="0"/>
          <p:nvPr/>
        </p:nvPicPr>
        <p:blipFill>
          <a:blip r:embed="rId4">
            <a:alphaModFix/>
          </a:blip>
          <a:stretch>
            <a:fillRect/>
          </a:stretch>
        </p:blipFill>
        <p:spPr>
          <a:xfrm>
            <a:off x="-1838300" y="-1160700"/>
            <a:ext cx="4243735" cy="4179032"/>
          </a:xfrm>
          <a:prstGeom prst="rect">
            <a:avLst/>
          </a:prstGeom>
          <a:noFill/>
          <a:ln>
            <a:noFill/>
          </a:ln>
        </p:spPr>
      </p:pic>
      <p:sp>
        <p:nvSpPr>
          <p:cNvPr id="34" name="Google Shape;34;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5" name="Google Shape;35;p4"/>
          <p:cNvSpPr txBox="1">
            <a:spLocks noGrp="1"/>
          </p:cNvSpPr>
          <p:nvPr>
            <p:ph type="body" idx="1"/>
          </p:nvPr>
        </p:nvSpPr>
        <p:spPr>
          <a:xfrm>
            <a:off x="960000" y="1519400"/>
            <a:ext cx="10272000" cy="47020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rgbClr val="434343"/>
              </a:buClr>
              <a:buSzPts val="1200"/>
              <a:buAutoNum type="arabicPeriod"/>
              <a:defRPr sz="1533">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Char char="○"/>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Char char="■"/>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Char char="●"/>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Char char="○"/>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Char char="■"/>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Char char="●"/>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Char char="○"/>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Char char="■"/>
              <a:defRPr>
                <a:solidFill>
                  <a:srgbClr val="434343"/>
                </a:solidFill>
              </a:defRPr>
            </a:lvl9pPr>
          </a:lstStyle>
          <a:p>
            <a:endParaRPr/>
          </a:p>
        </p:txBody>
      </p:sp>
    </p:spTree>
    <p:extLst>
      <p:ext uri="{BB962C8B-B14F-4D97-AF65-F5344CB8AC3E}">
        <p14:creationId xmlns:p14="http://schemas.microsoft.com/office/powerpoint/2010/main" val="9940647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even columns">
  <p:cSld name="Title and seven columns">
    <p:spTree>
      <p:nvGrpSpPr>
        <p:cNvPr id="1" name="Shape 322"/>
        <p:cNvGrpSpPr/>
        <p:nvPr/>
      </p:nvGrpSpPr>
      <p:grpSpPr>
        <a:xfrm>
          <a:off x="0" y="0"/>
          <a:ext cx="0" cy="0"/>
          <a:chOff x="0" y="0"/>
          <a:chExt cx="0" cy="0"/>
        </a:xfrm>
      </p:grpSpPr>
      <p:pic>
        <p:nvPicPr>
          <p:cNvPr id="323" name="Google Shape;323;p3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24" name="Google Shape;324;p31"/>
          <p:cNvPicPr preferRelativeResize="0"/>
          <p:nvPr/>
        </p:nvPicPr>
        <p:blipFill>
          <a:blip r:embed="rId3">
            <a:alphaModFix amt="41000"/>
          </a:blip>
          <a:stretch>
            <a:fillRect/>
          </a:stretch>
        </p:blipFill>
        <p:spPr>
          <a:xfrm rot="242112">
            <a:off x="1889242" y="5902342"/>
            <a:ext cx="8847285" cy="5730785"/>
          </a:xfrm>
          <a:prstGeom prst="rect">
            <a:avLst/>
          </a:prstGeom>
          <a:noFill/>
          <a:ln>
            <a:noFill/>
          </a:ln>
        </p:spPr>
      </p:pic>
      <p:pic>
        <p:nvPicPr>
          <p:cNvPr id="325" name="Google Shape;325;p31"/>
          <p:cNvPicPr preferRelativeResize="0"/>
          <p:nvPr/>
        </p:nvPicPr>
        <p:blipFill>
          <a:blip r:embed="rId3">
            <a:alphaModFix amt="41000"/>
          </a:blip>
          <a:stretch>
            <a:fillRect/>
          </a:stretch>
        </p:blipFill>
        <p:spPr>
          <a:xfrm rot="242112">
            <a:off x="10303975" y="-1367458"/>
            <a:ext cx="8847285" cy="5730785"/>
          </a:xfrm>
          <a:prstGeom prst="rect">
            <a:avLst/>
          </a:prstGeom>
          <a:noFill/>
          <a:ln>
            <a:noFill/>
          </a:ln>
        </p:spPr>
      </p:pic>
      <p:pic>
        <p:nvPicPr>
          <p:cNvPr id="326" name="Google Shape;326;p31"/>
          <p:cNvPicPr preferRelativeResize="0"/>
          <p:nvPr/>
        </p:nvPicPr>
        <p:blipFill>
          <a:blip r:embed="rId3">
            <a:alphaModFix amt="41000"/>
          </a:blip>
          <a:stretch>
            <a:fillRect/>
          </a:stretch>
        </p:blipFill>
        <p:spPr>
          <a:xfrm rot="706079">
            <a:off x="-6855725" y="-2295659"/>
            <a:ext cx="8847287" cy="5730784"/>
          </a:xfrm>
          <a:prstGeom prst="rect">
            <a:avLst/>
          </a:prstGeom>
          <a:noFill/>
          <a:ln>
            <a:noFill/>
          </a:ln>
        </p:spPr>
      </p:pic>
      <p:pic>
        <p:nvPicPr>
          <p:cNvPr id="327" name="Google Shape;327;p31"/>
          <p:cNvPicPr preferRelativeResize="0"/>
          <p:nvPr/>
        </p:nvPicPr>
        <p:blipFill>
          <a:blip r:embed="rId4">
            <a:alphaModFix/>
          </a:blip>
          <a:stretch>
            <a:fillRect/>
          </a:stretch>
        </p:blipFill>
        <p:spPr>
          <a:xfrm>
            <a:off x="-2042233" y="-1282945"/>
            <a:ext cx="3842400" cy="3783847"/>
          </a:xfrm>
          <a:prstGeom prst="rect">
            <a:avLst/>
          </a:prstGeom>
          <a:noFill/>
          <a:ln>
            <a:noFill/>
          </a:ln>
        </p:spPr>
      </p:pic>
      <p:pic>
        <p:nvPicPr>
          <p:cNvPr id="328" name="Google Shape;328;p31"/>
          <p:cNvPicPr preferRelativeResize="0"/>
          <p:nvPr/>
        </p:nvPicPr>
        <p:blipFill>
          <a:blip r:embed="rId4">
            <a:alphaModFix/>
          </a:blip>
          <a:stretch>
            <a:fillRect/>
          </a:stretch>
        </p:blipFill>
        <p:spPr>
          <a:xfrm>
            <a:off x="10747968" y="4480933"/>
            <a:ext cx="5216601" cy="5137067"/>
          </a:xfrm>
          <a:prstGeom prst="rect">
            <a:avLst/>
          </a:prstGeom>
          <a:noFill/>
          <a:ln>
            <a:noFill/>
          </a:ln>
        </p:spPr>
      </p:pic>
      <p:sp>
        <p:nvSpPr>
          <p:cNvPr id="329" name="Google Shape;329;p3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30" name="Google Shape;330;p31"/>
          <p:cNvSpPr txBox="1">
            <a:spLocks noGrp="1"/>
          </p:cNvSpPr>
          <p:nvPr>
            <p:ph type="title" idx="2"/>
          </p:nvPr>
        </p:nvSpPr>
        <p:spPr>
          <a:xfrm>
            <a:off x="1264800" y="2603984"/>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1" name="Google Shape;331;p31"/>
          <p:cNvSpPr txBox="1">
            <a:spLocks noGrp="1"/>
          </p:cNvSpPr>
          <p:nvPr>
            <p:ph type="subTitle" idx="1"/>
          </p:nvPr>
        </p:nvSpPr>
        <p:spPr>
          <a:xfrm>
            <a:off x="1264800" y="3038680"/>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2" name="Google Shape;332;p31"/>
          <p:cNvSpPr txBox="1">
            <a:spLocks noGrp="1"/>
          </p:cNvSpPr>
          <p:nvPr>
            <p:ph type="title" idx="3"/>
          </p:nvPr>
        </p:nvSpPr>
        <p:spPr>
          <a:xfrm>
            <a:off x="4588408" y="3248535"/>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3" name="Google Shape;333;p31"/>
          <p:cNvSpPr txBox="1">
            <a:spLocks noGrp="1"/>
          </p:cNvSpPr>
          <p:nvPr>
            <p:ph type="subTitle" idx="4"/>
          </p:nvPr>
        </p:nvSpPr>
        <p:spPr>
          <a:xfrm>
            <a:off x="4588408" y="3683231"/>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4" name="Google Shape;334;p31"/>
          <p:cNvSpPr txBox="1">
            <a:spLocks noGrp="1"/>
          </p:cNvSpPr>
          <p:nvPr>
            <p:ph type="title" idx="5"/>
          </p:nvPr>
        </p:nvSpPr>
        <p:spPr>
          <a:xfrm>
            <a:off x="1264800" y="4022948"/>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5" name="Google Shape;335;p31"/>
          <p:cNvSpPr txBox="1">
            <a:spLocks noGrp="1"/>
          </p:cNvSpPr>
          <p:nvPr>
            <p:ph type="subTitle" idx="6"/>
          </p:nvPr>
        </p:nvSpPr>
        <p:spPr>
          <a:xfrm>
            <a:off x="1264800" y="4457645"/>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6" name="Google Shape;336;p31"/>
          <p:cNvSpPr txBox="1">
            <a:spLocks noGrp="1"/>
          </p:cNvSpPr>
          <p:nvPr>
            <p:ph type="title" idx="7"/>
          </p:nvPr>
        </p:nvSpPr>
        <p:spPr>
          <a:xfrm>
            <a:off x="4588408" y="4667499"/>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7" name="Google Shape;337;p31"/>
          <p:cNvSpPr txBox="1">
            <a:spLocks noGrp="1"/>
          </p:cNvSpPr>
          <p:nvPr>
            <p:ph type="subTitle" idx="8"/>
          </p:nvPr>
        </p:nvSpPr>
        <p:spPr>
          <a:xfrm>
            <a:off x="4588408" y="5102196"/>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8" name="Google Shape;338;p31"/>
          <p:cNvSpPr txBox="1">
            <a:spLocks noGrp="1"/>
          </p:cNvSpPr>
          <p:nvPr>
            <p:ph type="title" idx="9"/>
          </p:nvPr>
        </p:nvSpPr>
        <p:spPr>
          <a:xfrm>
            <a:off x="7912000" y="2603984"/>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9" name="Google Shape;339;p31"/>
          <p:cNvSpPr txBox="1">
            <a:spLocks noGrp="1"/>
          </p:cNvSpPr>
          <p:nvPr>
            <p:ph type="subTitle" idx="13"/>
          </p:nvPr>
        </p:nvSpPr>
        <p:spPr>
          <a:xfrm>
            <a:off x="7912000" y="3038680"/>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40" name="Google Shape;340;p31"/>
          <p:cNvSpPr txBox="1">
            <a:spLocks noGrp="1"/>
          </p:cNvSpPr>
          <p:nvPr>
            <p:ph type="title" idx="14"/>
          </p:nvPr>
        </p:nvSpPr>
        <p:spPr>
          <a:xfrm>
            <a:off x="7912000" y="4022948"/>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41" name="Google Shape;341;p31"/>
          <p:cNvSpPr txBox="1">
            <a:spLocks noGrp="1"/>
          </p:cNvSpPr>
          <p:nvPr>
            <p:ph type="subTitle" idx="15"/>
          </p:nvPr>
        </p:nvSpPr>
        <p:spPr>
          <a:xfrm>
            <a:off x="7912000" y="4457645"/>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42" name="Google Shape;342;p31"/>
          <p:cNvSpPr txBox="1">
            <a:spLocks noGrp="1"/>
          </p:cNvSpPr>
          <p:nvPr>
            <p:ph type="title" idx="16"/>
          </p:nvPr>
        </p:nvSpPr>
        <p:spPr>
          <a:xfrm>
            <a:off x="4588408" y="1829567"/>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43" name="Google Shape;343;p31"/>
          <p:cNvSpPr txBox="1">
            <a:spLocks noGrp="1"/>
          </p:cNvSpPr>
          <p:nvPr>
            <p:ph type="subTitle" idx="17"/>
          </p:nvPr>
        </p:nvSpPr>
        <p:spPr>
          <a:xfrm>
            <a:off x="4588408" y="2264263"/>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9605089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344"/>
        <p:cNvGrpSpPr/>
        <p:nvPr/>
      </p:nvGrpSpPr>
      <p:grpSpPr>
        <a:xfrm>
          <a:off x="0" y="0"/>
          <a:ext cx="0" cy="0"/>
          <a:chOff x="0" y="0"/>
          <a:chExt cx="0" cy="0"/>
        </a:xfrm>
      </p:grpSpPr>
      <p:pic>
        <p:nvPicPr>
          <p:cNvPr id="345" name="Google Shape;345;p3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46" name="Google Shape;346;p32"/>
          <p:cNvSpPr txBox="1">
            <a:spLocks noGrp="1"/>
          </p:cNvSpPr>
          <p:nvPr>
            <p:ph type="title"/>
          </p:nvPr>
        </p:nvSpPr>
        <p:spPr>
          <a:xfrm>
            <a:off x="843133" y="1458167"/>
            <a:ext cx="5285600" cy="2756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347" name="Google Shape;347;p32"/>
          <p:cNvSpPr txBox="1">
            <a:spLocks noGrp="1"/>
          </p:cNvSpPr>
          <p:nvPr>
            <p:ph type="subTitle" idx="1"/>
          </p:nvPr>
        </p:nvSpPr>
        <p:spPr>
          <a:xfrm>
            <a:off x="843133" y="4403417"/>
            <a:ext cx="5285600" cy="118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48" name="Google Shape;348;p32"/>
          <p:cNvSpPr/>
          <p:nvPr/>
        </p:nvSpPr>
        <p:spPr>
          <a:xfrm flipH="1">
            <a:off x="7440419" y="-765299"/>
            <a:ext cx="18165" cy="23625"/>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9" name="Google Shape;349;p32"/>
          <p:cNvSpPr/>
          <p:nvPr/>
        </p:nvSpPr>
        <p:spPr>
          <a:xfrm flipH="1">
            <a:off x="6972377" y="-1324072"/>
            <a:ext cx="114305" cy="58120"/>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0" name="Google Shape;350;p32"/>
          <p:cNvSpPr/>
          <p:nvPr/>
        </p:nvSpPr>
        <p:spPr>
          <a:xfrm flipH="1">
            <a:off x="7008658" y="-1594375"/>
            <a:ext cx="123388" cy="85320"/>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1" name="Google Shape;351;p32"/>
          <p:cNvSpPr/>
          <p:nvPr/>
        </p:nvSpPr>
        <p:spPr>
          <a:xfrm flipH="1">
            <a:off x="7973778" y="-1313153"/>
            <a:ext cx="72613" cy="65317"/>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2" name="Google Shape;352;p32"/>
          <p:cNvSpPr/>
          <p:nvPr/>
        </p:nvSpPr>
        <p:spPr>
          <a:xfrm flipH="1">
            <a:off x="7973778" y="-1313153"/>
            <a:ext cx="72613" cy="65317"/>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3" name="Google Shape;353;p32"/>
          <p:cNvSpPr/>
          <p:nvPr/>
        </p:nvSpPr>
        <p:spPr>
          <a:xfrm flipH="1">
            <a:off x="7581923" y="-1015651"/>
            <a:ext cx="29085" cy="74451"/>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4" name="Google Shape;354;p32"/>
          <p:cNvSpPr/>
          <p:nvPr/>
        </p:nvSpPr>
        <p:spPr>
          <a:xfrm flipH="1">
            <a:off x="7581923" y="-1015651"/>
            <a:ext cx="29085" cy="74451"/>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5" name="Google Shape;355;p32"/>
          <p:cNvSpPr/>
          <p:nvPr/>
        </p:nvSpPr>
        <p:spPr>
          <a:xfrm flipH="1">
            <a:off x="8193307" y="-1714091"/>
            <a:ext cx="58071" cy="43579"/>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6" name="Google Shape;356;p32"/>
          <p:cNvSpPr/>
          <p:nvPr/>
        </p:nvSpPr>
        <p:spPr>
          <a:xfrm flipH="1">
            <a:off x="8193307" y="-1714091"/>
            <a:ext cx="58071" cy="43579"/>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7" name="Google Shape;357;p32"/>
          <p:cNvSpPr/>
          <p:nvPr/>
        </p:nvSpPr>
        <p:spPr>
          <a:xfrm flipH="1">
            <a:off x="8216881" y="-1490990"/>
            <a:ext cx="30872" cy="2367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8" name="Google Shape;358;p32"/>
          <p:cNvSpPr/>
          <p:nvPr/>
        </p:nvSpPr>
        <p:spPr>
          <a:xfrm flipH="1">
            <a:off x="8216881" y="-1490990"/>
            <a:ext cx="30872" cy="2367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9" name="Google Shape;359;p32"/>
          <p:cNvSpPr/>
          <p:nvPr/>
        </p:nvSpPr>
        <p:spPr>
          <a:xfrm flipH="1">
            <a:off x="8398292" y="-1155368"/>
            <a:ext cx="25461" cy="2367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0" name="Google Shape;360;p32"/>
          <p:cNvSpPr/>
          <p:nvPr/>
        </p:nvSpPr>
        <p:spPr>
          <a:xfrm flipH="1">
            <a:off x="8398292" y="-1155368"/>
            <a:ext cx="25461" cy="2367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1" name="Google Shape;361;p32"/>
          <p:cNvSpPr/>
          <p:nvPr/>
        </p:nvSpPr>
        <p:spPr>
          <a:xfrm flipH="1">
            <a:off x="8450903" y="-1129955"/>
            <a:ext cx="14543" cy="10969"/>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2" name="Google Shape;362;p32"/>
          <p:cNvSpPr/>
          <p:nvPr/>
        </p:nvSpPr>
        <p:spPr>
          <a:xfrm flipH="1">
            <a:off x="8450903" y="-1129955"/>
            <a:ext cx="14543" cy="10969"/>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363" name="Google Shape;363;p32"/>
          <p:cNvPicPr preferRelativeResize="0"/>
          <p:nvPr/>
        </p:nvPicPr>
        <p:blipFill>
          <a:blip r:embed="rId3">
            <a:alphaModFix amt="41000"/>
          </a:blip>
          <a:stretch>
            <a:fillRect/>
          </a:stretch>
        </p:blipFill>
        <p:spPr>
          <a:xfrm rot="1296220" flipH="1">
            <a:off x="7623907" y="3646809"/>
            <a:ext cx="8847285" cy="5730787"/>
          </a:xfrm>
          <a:prstGeom prst="rect">
            <a:avLst/>
          </a:prstGeom>
          <a:noFill/>
          <a:ln>
            <a:noFill/>
          </a:ln>
        </p:spPr>
      </p:pic>
      <p:pic>
        <p:nvPicPr>
          <p:cNvPr id="364" name="Google Shape;364;p32"/>
          <p:cNvPicPr preferRelativeResize="0"/>
          <p:nvPr/>
        </p:nvPicPr>
        <p:blipFill>
          <a:blip r:embed="rId4">
            <a:alphaModFix/>
          </a:blip>
          <a:stretch>
            <a:fillRect/>
          </a:stretch>
        </p:blipFill>
        <p:spPr>
          <a:xfrm>
            <a:off x="6717145" y="4403434"/>
            <a:ext cx="5123043" cy="5044935"/>
          </a:xfrm>
          <a:prstGeom prst="rect">
            <a:avLst/>
          </a:prstGeom>
          <a:noFill/>
          <a:ln>
            <a:noFill/>
          </a:ln>
        </p:spPr>
      </p:pic>
      <p:pic>
        <p:nvPicPr>
          <p:cNvPr id="365" name="Google Shape;365;p32"/>
          <p:cNvPicPr preferRelativeResize="0"/>
          <p:nvPr/>
        </p:nvPicPr>
        <p:blipFill>
          <a:blip r:embed="rId4">
            <a:alphaModFix/>
          </a:blip>
          <a:stretch>
            <a:fillRect/>
          </a:stretch>
        </p:blipFill>
        <p:spPr>
          <a:xfrm>
            <a:off x="10338011" y="107755"/>
            <a:ext cx="5123043" cy="5044935"/>
          </a:xfrm>
          <a:prstGeom prst="rect">
            <a:avLst/>
          </a:prstGeom>
          <a:noFill/>
          <a:ln>
            <a:noFill/>
          </a:ln>
        </p:spPr>
      </p:pic>
      <p:pic>
        <p:nvPicPr>
          <p:cNvPr id="366" name="Google Shape;366;p32"/>
          <p:cNvPicPr preferRelativeResize="0"/>
          <p:nvPr/>
        </p:nvPicPr>
        <p:blipFill>
          <a:blip r:embed="rId4">
            <a:alphaModFix/>
          </a:blip>
          <a:stretch>
            <a:fillRect/>
          </a:stretch>
        </p:blipFill>
        <p:spPr>
          <a:xfrm>
            <a:off x="6057633" y="-1913666"/>
            <a:ext cx="3966667" cy="3906167"/>
          </a:xfrm>
          <a:prstGeom prst="rect">
            <a:avLst/>
          </a:prstGeom>
          <a:noFill/>
          <a:ln>
            <a:noFill/>
          </a:ln>
        </p:spPr>
      </p:pic>
    </p:spTree>
    <p:extLst>
      <p:ext uri="{BB962C8B-B14F-4D97-AF65-F5344CB8AC3E}">
        <p14:creationId xmlns:p14="http://schemas.microsoft.com/office/powerpoint/2010/main" val="4901890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9">
  <p:cSld name="Title and text 9">
    <p:spTree>
      <p:nvGrpSpPr>
        <p:cNvPr id="1" name="Shape 367"/>
        <p:cNvGrpSpPr/>
        <p:nvPr/>
      </p:nvGrpSpPr>
      <p:grpSpPr>
        <a:xfrm>
          <a:off x="0" y="0"/>
          <a:ext cx="0" cy="0"/>
          <a:chOff x="0" y="0"/>
          <a:chExt cx="0" cy="0"/>
        </a:xfrm>
      </p:grpSpPr>
      <p:pic>
        <p:nvPicPr>
          <p:cNvPr id="368" name="Google Shape;368;p33"/>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369" name="Google Shape;369;p33"/>
          <p:cNvPicPr preferRelativeResize="0"/>
          <p:nvPr/>
        </p:nvPicPr>
        <p:blipFill>
          <a:blip r:embed="rId3">
            <a:alphaModFix amt="41000"/>
          </a:blip>
          <a:stretch>
            <a:fillRect/>
          </a:stretch>
        </p:blipFill>
        <p:spPr>
          <a:xfrm rot="-1410723">
            <a:off x="-4261925" y="3719994"/>
            <a:ext cx="8847287" cy="5730788"/>
          </a:xfrm>
          <a:prstGeom prst="rect">
            <a:avLst/>
          </a:prstGeom>
          <a:noFill/>
          <a:ln>
            <a:noFill/>
          </a:ln>
        </p:spPr>
      </p:pic>
      <p:pic>
        <p:nvPicPr>
          <p:cNvPr id="370" name="Google Shape;370;p33"/>
          <p:cNvPicPr preferRelativeResize="0"/>
          <p:nvPr/>
        </p:nvPicPr>
        <p:blipFill>
          <a:blip r:embed="rId4">
            <a:alphaModFix/>
          </a:blip>
          <a:stretch>
            <a:fillRect/>
          </a:stretch>
        </p:blipFill>
        <p:spPr>
          <a:xfrm>
            <a:off x="330779" y="4367716"/>
            <a:ext cx="5123043" cy="5044935"/>
          </a:xfrm>
          <a:prstGeom prst="rect">
            <a:avLst/>
          </a:prstGeom>
          <a:noFill/>
          <a:ln>
            <a:noFill/>
          </a:ln>
        </p:spPr>
      </p:pic>
      <p:pic>
        <p:nvPicPr>
          <p:cNvPr id="371" name="Google Shape;371;p33"/>
          <p:cNvPicPr preferRelativeResize="0"/>
          <p:nvPr/>
        </p:nvPicPr>
        <p:blipFill>
          <a:blip r:embed="rId4">
            <a:alphaModFix/>
          </a:blip>
          <a:stretch>
            <a:fillRect/>
          </a:stretch>
        </p:blipFill>
        <p:spPr>
          <a:xfrm>
            <a:off x="-3288372" y="122483"/>
            <a:ext cx="5123043" cy="5044935"/>
          </a:xfrm>
          <a:prstGeom prst="rect">
            <a:avLst/>
          </a:prstGeom>
          <a:noFill/>
          <a:ln>
            <a:noFill/>
          </a:ln>
        </p:spPr>
      </p:pic>
      <p:pic>
        <p:nvPicPr>
          <p:cNvPr id="372" name="Google Shape;372;p33"/>
          <p:cNvPicPr preferRelativeResize="0"/>
          <p:nvPr/>
        </p:nvPicPr>
        <p:blipFill>
          <a:blip r:embed="rId4">
            <a:alphaModFix/>
          </a:blip>
          <a:stretch>
            <a:fillRect/>
          </a:stretch>
        </p:blipFill>
        <p:spPr>
          <a:xfrm>
            <a:off x="2260834" y="-1787285"/>
            <a:ext cx="3685567" cy="3629337"/>
          </a:xfrm>
          <a:prstGeom prst="rect">
            <a:avLst/>
          </a:prstGeom>
          <a:noFill/>
          <a:ln>
            <a:noFill/>
          </a:ln>
        </p:spPr>
      </p:pic>
      <p:pic>
        <p:nvPicPr>
          <p:cNvPr id="373" name="Google Shape;373;p33"/>
          <p:cNvPicPr preferRelativeResize="0"/>
          <p:nvPr/>
        </p:nvPicPr>
        <p:blipFill>
          <a:blip r:embed="rId3">
            <a:alphaModFix amt="41000"/>
          </a:blip>
          <a:stretch>
            <a:fillRect/>
          </a:stretch>
        </p:blipFill>
        <p:spPr>
          <a:xfrm rot="605655">
            <a:off x="7024408" y="5898394"/>
            <a:ext cx="8847285" cy="5730785"/>
          </a:xfrm>
          <a:prstGeom prst="rect">
            <a:avLst/>
          </a:prstGeom>
          <a:noFill/>
          <a:ln>
            <a:noFill/>
          </a:ln>
        </p:spPr>
      </p:pic>
      <p:sp>
        <p:nvSpPr>
          <p:cNvPr id="374" name="Google Shape;374;p33"/>
          <p:cNvSpPr txBox="1">
            <a:spLocks noGrp="1"/>
          </p:cNvSpPr>
          <p:nvPr>
            <p:ph type="title"/>
          </p:nvPr>
        </p:nvSpPr>
        <p:spPr>
          <a:xfrm>
            <a:off x="5946400" y="1458167"/>
            <a:ext cx="5285600" cy="275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375" name="Google Shape;375;p33"/>
          <p:cNvSpPr txBox="1">
            <a:spLocks noGrp="1"/>
          </p:cNvSpPr>
          <p:nvPr>
            <p:ph type="subTitle" idx="1"/>
          </p:nvPr>
        </p:nvSpPr>
        <p:spPr>
          <a:xfrm>
            <a:off x="5946400" y="4403417"/>
            <a:ext cx="5285600" cy="118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46934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76"/>
        <p:cNvGrpSpPr/>
        <p:nvPr/>
      </p:nvGrpSpPr>
      <p:grpSpPr>
        <a:xfrm>
          <a:off x="0" y="0"/>
          <a:ext cx="0" cy="0"/>
          <a:chOff x="0" y="0"/>
          <a:chExt cx="0" cy="0"/>
        </a:xfrm>
      </p:grpSpPr>
      <p:pic>
        <p:nvPicPr>
          <p:cNvPr id="377" name="Google Shape;377;p3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78" name="Google Shape;378;p3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9" name="Google Shape;379;p3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pic>
        <p:nvPicPr>
          <p:cNvPr id="380" name="Google Shape;380;p34"/>
          <p:cNvPicPr preferRelativeResize="0"/>
          <p:nvPr/>
        </p:nvPicPr>
        <p:blipFill>
          <a:blip r:embed="rId3">
            <a:alphaModFix amt="41000"/>
          </a:blip>
          <a:stretch>
            <a:fillRect/>
          </a:stretch>
        </p:blipFill>
        <p:spPr>
          <a:xfrm rot="509854">
            <a:off x="2085430" y="6005682"/>
            <a:ext cx="7526809" cy="4875436"/>
          </a:xfrm>
          <a:prstGeom prst="rect">
            <a:avLst/>
          </a:prstGeom>
          <a:noFill/>
          <a:ln>
            <a:noFill/>
          </a:ln>
        </p:spPr>
      </p:pic>
      <p:pic>
        <p:nvPicPr>
          <p:cNvPr id="381" name="Google Shape;381;p34"/>
          <p:cNvPicPr preferRelativeResize="0"/>
          <p:nvPr/>
        </p:nvPicPr>
        <p:blipFill>
          <a:blip r:embed="rId4">
            <a:alphaModFix/>
          </a:blip>
          <a:stretch>
            <a:fillRect/>
          </a:stretch>
        </p:blipFill>
        <p:spPr>
          <a:xfrm>
            <a:off x="9588742" y="-1321518"/>
            <a:ext cx="3685567" cy="3629337"/>
          </a:xfrm>
          <a:prstGeom prst="rect">
            <a:avLst/>
          </a:prstGeom>
          <a:noFill/>
          <a:ln>
            <a:noFill/>
          </a:ln>
        </p:spPr>
      </p:pic>
    </p:spTree>
    <p:extLst>
      <p:ext uri="{BB962C8B-B14F-4D97-AF65-F5344CB8AC3E}">
        <p14:creationId xmlns:p14="http://schemas.microsoft.com/office/powerpoint/2010/main" val="27172853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82"/>
        <p:cNvGrpSpPr/>
        <p:nvPr/>
      </p:nvGrpSpPr>
      <p:grpSpPr>
        <a:xfrm>
          <a:off x="0" y="0"/>
          <a:ext cx="0" cy="0"/>
          <a:chOff x="0" y="0"/>
          <a:chExt cx="0" cy="0"/>
        </a:xfrm>
      </p:grpSpPr>
      <p:pic>
        <p:nvPicPr>
          <p:cNvPr id="383" name="Google Shape;383;p3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84" name="Google Shape;384;p35"/>
          <p:cNvPicPr preferRelativeResize="0"/>
          <p:nvPr/>
        </p:nvPicPr>
        <p:blipFill>
          <a:blip r:embed="rId3">
            <a:alphaModFix/>
          </a:blip>
          <a:stretch>
            <a:fillRect/>
          </a:stretch>
        </p:blipFill>
        <p:spPr>
          <a:xfrm>
            <a:off x="-1903058" y="-1136185"/>
            <a:ext cx="3685567" cy="3629337"/>
          </a:xfrm>
          <a:prstGeom prst="rect">
            <a:avLst/>
          </a:prstGeom>
          <a:noFill/>
          <a:ln>
            <a:noFill/>
          </a:ln>
        </p:spPr>
      </p:pic>
      <p:pic>
        <p:nvPicPr>
          <p:cNvPr id="385" name="Google Shape;385;p35"/>
          <p:cNvPicPr preferRelativeResize="0"/>
          <p:nvPr/>
        </p:nvPicPr>
        <p:blipFill>
          <a:blip r:embed="rId3">
            <a:alphaModFix/>
          </a:blip>
          <a:stretch>
            <a:fillRect/>
          </a:stretch>
        </p:blipFill>
        <p:spPr>
          <a:xfrm>
            <a:off x="10875219" y="4578217"/>
            <a:ext cx="4596567" cy="4526435"/>
          </a:xfrm>
          <a:prstGeom prst="rect">
            <a:avLst/>
          </a:prstGeom>
          <a:noFill/>
          <a:ln>
            <a:noFill/>
          </a:ln>
        </p:spPr>
      </p:pic>
      <p:pic>
        <p:nvPicPr>
          <p:cNvPr id="386" name="Google Shape;386;p35"/>
          <p:cNvPicPr preferRelativeResize="0"/>
          <p:nvPr/>
        </p:nvPicPr>
        <p:blipFill>
          <a:blip r:embed="rId4">
            <a:alphaModFix amt="41000"/>
          </a:blip>
          <a:stretch>
            <a:fillRect/>
          </a:stretch>
        </p:blipFill>
        <p:spPr>
          <a:xfrm rot="2700009">
            <a:off x="-3104403" y="5957117"/>
            <a:ext cx="7526809" cy="4875436"/>
          </a:xfrm>
          <a:prstGeom prst="rect">
            <a:avLst/>
          </a:prstGeom>
          <a:noFill/>
          <a:ln>
            <a:noFill/>
          </a:ln>
        </p:spPr>
      </p:pic>
      <p:sp>
        <p:nvSpPr>
          <p:cNvPr id="387" name="Google Shape;387;p35"/>
          <p:cNvSpPr txBox="1">
            <a:spLocks noGrp="1"/>
          </p:cNvSpPr>
          <p:nvPr>
            <p:ph type="title"/>
          </p:nvPr>
        </p:nvSpPr>
        <p:spPr>
          <a:xfrm>
            <a:off x="965767" y="593367"/>
            <a:ext cx="10278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3559838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88"/>
        <p:cNvGrpSpPr/>
        <p:nvPr/>
      </p:nvGrpSpPr>
      <p:grpSpPr>
        <a:xfrm>
          <a:off x="0" y="0"/>
          <a:ext cx="0" cy="0"/>
          <a:chOff x="0" y="0"/>
          <a:chExt cx="0" cy="0"/>
        </a:xfrm>
      </p:grpSpPr>
      <p:pic>
        <p:nvPicPr>
          <p:cNvPr id="389" name="Google Shape;389;p36"/>
          <p:cNvPicPr preferRelativeResize="0"/>
          <p:nvPr/>
        </p:nvPicPr>
        <p:blipFill>
          <a:blip r:embed="rId2">
            <a:alphaModFix/>
          </a:blip>
          <a:stretch>
            <a:fillRect/>
          </a:stretch>
        </p:blipFill>
        <p:spPr>
          <a:xfrm rot="10800000">
            <a:off x="0" y="0"/>
            <a:ext cx="12192000" cy="6858000"/>
          </a:xfrm>
          <a:prstGeom prst="rect">
            <a:avLst/>
          </a:prstGeom>
          <a:noFill/>
          <a:ln>
            <a:noFill/>
          </a:ln>
        </p:spPr>
      </p:pic>
      <p:pic>
        <p:nvPicPr>
          <p:cNvPr id="390" name="Google Shape;390;p36"/>
          <p:cNvPicPr preferRelativeResize="0"/>
          <p:nvPr/>
        </p:nvPicPr>
        <p:blipFill>
          <a:blip r:embed="rId3">
            <a:alphaModFix/>
          </a:blip>
          <a:stretch>
            <a:fillRect/>
          </a:stretch>
        </p:blipFill>
        <p:spPr>
          <a:xfrm rot="2273299">
            <a:off x="-3242349" y="-2317237"/>
            <a:ext cx="4596568" cy="4526437"/>
          </a:xfrm>
          <a:prstGeom prst="rect">
            <a:avLst/>
          </a:prstGeom>
          <a:noFill/>
          <a:ln>
            <a:noFill/>
          </a:ln>
        </p:spPr>
      </p:pic>
      <p:pic>
        <p:nvPicPr>
          <p:cNvPr id="391" name="Google Shape;391;p36"/>
          <p:cNvPicPr preferRelativeResize="0"/>
          <p:nvPr/>
        </p:nvPicPr>
        <p:blipFill>
          <a:blip r:embed="rId3">
            <a:alphaModFix/>
          </a:blip>
          <a:stretch>
            <a:fillRect/>
          </a:stretch>
        </p:blipFill>
        <p:spPr>
          <a:xfrm rot="-2144871">
            <a:off x="10382989" y="4362569"/>
            <a:ext cx="3685567" cy="3629337"/>
          </a:xfrm>
          <a:prstGeom prst="rect">
            <a:avLst/>
          </a:prstGeom>
          <a:noFill/>
          <a:ln>
            <a:noFill/>
          </a:ln>
        </p:spPr>
      </p:pic>
      <p:pic>
        <p:nvPicPr>
          <p:cNvPr id="392" name="Google Shape;392;p36"/>
          <p:cNvPicPr preferRelativeResize="0"/>
          <p:nvPr/>
        </p:nvPicPr>
        <p:blipFill>
          <a:blip r:embed="rId4">
            <a:alphaModFix amt="41000"/>
          </a:blip>
          <a:stretch>
            <a:fillRect/>
          </a:stretch>
        </p:blipFill>
        <p:spPr>
          <a:xfrm rot="-6342320">
            <a:off x="8835265" y="-3777734"/>
            <a:ext cx="7526809" cy="4875439"/>
          </a:xfrm>
          <a:prstGeom prst="rect">
            <a:avLst/>
          </a:prstGeom>
          <a:noFill/>
          <a:ln>
            <a:noFill/>
          </a:ln>
        </p:spPr>
      </p:pic>
      <p:sp>
        <p:nvSpPr>
          <p:cNvPr id="393" name="Google Shape;393;p3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491244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94"/>
        <p:cNvGrpSpPr/>
        <p:nvPr/>
      </p:nvGrpSpPr>
      <p:grpSpPr>
        <a:xfrm>
          <a:off x="0" y="0"/>
          <a:ext cx="0" cy="0"/>
          <a:chOff x="0" y="0"/>
          <a:chExt cx="0" cy="0"/>
        </a:xfrm>
      </p:grpSpPr>
      <p:pic>
        <p:nvPicPr>
          <p:cNvPr id="395" name="Google Shape;395;p37"/>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396" name="Google Shape;396;p37"/>
          <p:cNvPicPr preferRelativeResize="0"/>
          <p:nvPr/>
        </p:nvPicPr>
        <p:blipFill>
          <a:blip r:embed="rId3">
            <a:alphaModFix amt="41000"/>
          </a:blip>
          <a:stretch>
            <a:fillRect/>
          </a:stretch>
        </p:blipFill>
        <p:spPr>
          <a:xfrm rot="-4457680" flipH="1">
            <a:off x="8835265" y="5659733"/>
            <a:ext cx="7526809" cy="4875439"/>
          </a:xfrm>
          <a:prstGeom prst="rect">
            <a:avLst/>
          </a:prstGeom>
          <a:noFill/>
          <a:ln>
            <a:noFill/>
          </a:ln>
        </p:spPr>
      </p:pic>
      <p:pic>
        <p:nvPicPr>
          <p:cNvPr id="397" name="Google Shape;397;p37"/>
          <p:cNvPicPr preferRelativeResize="0"/>
          <p:nvPr/>
        </p:nvPicPr>
        <p:blipFill>
          <a:blip r:embed="rId4">
            <a:alphaModFix/>
          </a:blip>
          <a:stretch>
            <a:fillRect/>
          </a:stretch>
        </p:blipFill>
        <p:spPr>
          <a:xfrm rot="8526701" flipH="1">
            <a:off x="-3242349" y="4636883"/>
            <a:ext cx="4596568" cy="4526437"/>
          </a:xfrm>
          <a:prstGeom prst="rect">
            <a:avLst/>
          </a:prstGeom>
          <a:noFill/>
          <a:ln>
            <a:noFill/>
          </a:ln>
        </p:spPr>
      </p:pic>
      <p:pic>
        <p:nvPicPr>
          <p:cNvPr id="398" name="Google Shape;398;p37"/>
          <p:cNvPicPr preferRelativeResize="0"/>
          <p:nvPr/>
        </p:nvPicPr>
        <p:blipFill>
          <a:blip r:embed="rId4">
            <a:alphaModFix/>
          </a:blip>
          <a:stretch>
            <a:fillRect/>
          </a:stretch>
        </p:blipFill>
        <p:spPr>
          <a:xfrm rot="-8655129" flipH="1">
            <a:off x="10382989" y="-1145822"/>
            <a:ext cx="3685567" cy="3629337"/>
          </a:xfrm>
          <a:prstGeom prst="rect">
            <a:avLst/>
          </a:prstGeom>
          <a:noFill/>
          <a:ln>
            <a:noFill/>
          </a:ln>
        </p:spPr>
      </p:pic>
      <p:sp>
        <p:nvSpPr>
          <p:cNvPr id="399" name="Google Shape;399;p37"/>
          <p:cNvSpPr txBox="1">
            <a:spLocks noGrp="1"/>
          </p:cNvSpPr>
          <p:nvPr>
            <p:ph type="title"/>
          </p:nvPr>
        </p:nvSpPr>
        <p:spPr>
          <a:xfrm>
            <a:off x="960000" y="593367"/>
            <a:ext cx="10272000" cy="158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2942564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400"/>
        <p:cNvGrpSpPr/>
        <p:nvPr/>
      </p:nvGrpSpPr>
      <p:grpSpPr>
        <a:xfrm>
          <a:off x="0" y="0"/>
          <a:ext cx="0" cy="0"/>
          <a:chOff x="0" y="0"/>
          <a:chExt cx="0" cy="0"/>
        </a:xfrm>
      </p:grpSpPr>
      <p:pic>
        <p:nvPicPr>
          <p:cNvPr id="401" name="Google Shape;401;p3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02" name="Google Shape;402;p38"/>
          <p:cNvPicPr preferRelativeResize="0"/>
          <p:nvPr/>
        </p:nvPicPr>
        <p:blipFill>
          <a:blip r:embed="rId3">
            <a:alphaModFix amt="41000"/>
          </a:blip>
          <a:stretch>
            <a:fillRect/>
          </a:stretch>
        </p:blipFill>
        <p:spPr>
          <a:xfrm rot="3456447">
            <a:off x="-3448374" y="5984096"/>
            <a:ext cx="7526811" cy="4875440"/>
          </a:xfrm>
          <a:prstGeom prst="rect">
            <a:avLst/>
          </a:prstGeom>
          <a:noFill/>
          <a:ln>
            <a:noFill/>
          </a:ln>
        </p:spPr>
      </p:pic>
      <p:pic>
        <p:nvPicPr>
          <p:cNvPr id="403" name="Google Shape;403;p38"/>
          <p:cNvPicPr preferRelativeResize="0"/>
          <p:nvPr/>
        </p:nvPicPr>
        <p:blipFill>
          <a:blip r:embed="rId4">
            <a:alphaModFix/>
          </a:blip>
          <a:stretch>
            <a:fillRect/>
          </a:stretch>
        </p:blipFill>
        <p:spPr>
          <a:xfrm rot="-8526701">
            <a:off x="10773669" y="4636883"/>
            <a:ext cx="4596568" cy="4526437"/>
          </a:xfrm>
          <a:prstGeom prst="rect">
            <a:avLst/>
          </a:prstGeom>
          <a:noFill/>
          <a:ln>
            <a:noFill/>
          </a:ln>
        </p:spPr>
      </p:pic>
      <p:pic>
        <p:nvPicPr>
          <p:cNvPr id="404" name="Google Shape;404;p38"/>
          <p:cNvPicPr preferRelativeResize="0"/>
          <p:nvPr/>
        </p:nvPicPr>
        <p:blipFill>
          <a:blip r:embed="rId4">
            <a:alphaModFix/>
          </a:blip>
          <a:stretch>
            <a:fillRect/>
          </a:stretch>
        </p:blipFill>
        <p:spPr>
          <a:xfrm rot="8655129">
            <a:off x="-1940668" y="-1145822"/>
            <a:ext cx="3685567" cy="3629337"/>
          </a:xfrm>
          <a:prstGeom prst="rect">
            <a:avLst/>
          </a:prstGeom>
          <a:noFill/>
          <a:ln>
            <a:noFill/>
          </a:ln>
        </p:spPr>
      </p:pic>
      <p:sp>
        <p:nvSpPr>
          <p:cNvPr id="405" name="Google Shape;405;p38"/>
          <p:cNvSpPr txBox="1">
            <a:spLocks noGrp="1"/>
          </p:cNvSpPr>
          <p:nvPr>
            <p:ph type="title"/>
          </p:nvPr>
        </p:nvSpPr>
        <p:spPr>
          <a:xfrm>
            <a:off x="960000" y="593367"/>
            <a:ext cx="10272000" cy="158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1077476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06"/>
        <p:cNvGrpSpPr/>
        <p:nvPr/>
      </p:nvGrpSpPr>
      <p:grpSpPr>
        <a:xfrm>
          <a:off x="0" y="0"/>
          <a:ext cx="0" cy="0"/>
          <a:chOff x="0" y="0"/>
          <a:chExt cx="0" cy="0"/>
        </a:xfrm>
      </p:grpSpPr>
      <p:pic>
        <p:nvPicPr>
          <p:cNvPr id="407" name="Google Shape;407;p3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08" name="Google Shape;408;p39"/>
          <p:cNvPicPr preferRelativeResize="0"/>
          <p:nvPr/>
        </p:nvPicPr>
        <p:blipFill>
          <a:blip r:embed="rId3">
            <a:alphaModFix/>
          </a:blip>
          <a:stretch>
            <a:fillRect/>
          </a:stretch>
        </p:blipFill>
        <p:spPr>
          <a:xfrm rot="-8526698">
            <a:off x="8973488" y="4681281"/>
            <a:ext cx="4834059" cy="4760308"/>
          </a:xfrm>
          <a:prstGeom prst="rect">
            <a:avLst/>
          </a:prstGeom>
          <a:noFill/>
          <a:ln>
            <a:noFill/>
          </a:ln>
        </p:spPr>
      </p:pic>
      <p:pic>
        <p:nvPicPr>
          <p:cNvPr id="409" name="Google Shape;409;p39"/>
          <p:cNvPicPr preferRelativeResize="0"/>
          <p:nvPr/>
        </p:nvPicPr>
        <p:blipFill>
          <a:blip r:embed="rId3">
            <a:alphaModFix/>
          </a:blip>
          <a:stretch>
            <a:fillRect/>
          </a:stretch>
        </p:blipFill>
        <p:spPr>
          <a:xfrm rot="8655129">
            <a:off x="-813125" y="-1490583"/>
            <a:ext cx="3685567" cy="3629337"/>
          </a:xfrm>
          <a:prstGeom prst="rect">
            <a:avLst/>
          </a:prstGeom>
          <a:noFill/>
          <a:ln>
            <a:noFill/>
          </a:ln>
        </p:spPr>
      </p:pic>
      <p:pic>
        <p:nvPicPr>
          <p:cNvPr id="410" name="Google Shape;410;p39"/>
          <p:cNvPicPr preferRelativeResize="0"/>
          <p:nvPr/>
        </p:nvPicPr>
        <p:blipFill>
          <a:blip r:embed="rId4">
            <a:alphaModFix amt="41000"/>
          </a:blip>
          <a:stretch>
            <a:fillRect/>
          </a:stretch>
        </p:blipFill>
        <p:spPr>
          <a:xfrm rot="-569036">
            <a:off x="10669228" y="-1031502"/>
            <a:ext cx="7526811" cy="4875441"/>
          </a:xfrm>
          <a:prstGeom prst="rect">
            <a:avLst/>
          </a:prstGeom>
          <a:noFill/>
          <a:ln>
            <a:noFill/>
          </a:ln>
        </p:spPr>
      </p:pic>
      <p:pic>
        <p:nvPicPr>
          <p:cNvPr id="411" name="Google Shape;411;p39"/>
          <p:cNvPicPr preferRelativeResize="0"/>
          <p:nvPr/>
        </p:nvPicPr>
        <p:blipFill>
          <a:blip r:embed="rId4">
            <a:alphaModFix amt="41000"/>
          </a:blip>
          <a:stretch>
            <a:fillRect/>
          </a:stretch>
        </p:blipFill>
        <p:spPr>
          <a:xfrm rot="1821582">
            <a:off x="-4359738" y="3980964"/>
            <a:ext cx="7526812" cy="4875440"/>
          </a:xfrm>
          <a:prstGeom prst="rect">
            <a:avLst/>
          </a:prstGeom>
          <a:noFill/>
          <a:ln>
            <a:noFill/>
          </a:ln>
        </p:spPr>
      </p:pic>
      <p:sp>
        <p:nvSpPr>
          <p:cNvPr id="412" name="Google Shape;412;p39"/>
          <p:cNvSpPr txBox="1">
            <a:spLocks noGrp="1"/>
          </p:cNvSpPr>
          <p:nvPr>
            <p:ph type="title" hasCustomPrompt="1"/>
          </p:nvPr>
        </p:nvSpPr>
        <p:spPr>
          <a:xfrm>
            <a:off x="2964784" y="893633"/>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13" name="Google Shape;413;p39"/>
          <p:cNvSpPr txBox="1">
            <a:spLocks noGrp="1"/>
          </p:cNvSpPr>
          <p:nvPr>
            <p:ph type="subTitle" idx="1"/>
          </p:nvPr>
        </p:nvSpPr>
        <p:spPr>
          <a:xfrm>
            <a:off x="2964800" y="1918833"/>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414" name="Google Shape;414;p39"/>
          <p:cNvSpPr txBox="1">
            <a:spLocks noGrp="1"/>
          </p:cNvSpPr>
          <p:nvPr>
            <p:ph type="title" idx="2" hasCustomPrompt="1"/>
          </p:nvPr>
        </p:nvSpPr>
        <p:spPr>
          <a:xfrm>
            <a:off x="2964784" y="2623908"/>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15" name="Google Shape;415;p39"/>
          <p:cNvSpPr txBox="1">
            <a:spLocks noGrp="1"/>
          </p:cNvSpPr>
          <p:nvPr>
            <p:ph type="subTitle" idx="3"/>
          </p:nvPr>
        </p:nvSpPr>
        <p:spPr>
          <a:xfrm>
            <a:off x="2964800" y="3649100"/>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416" name="Google Shape;416;p39"/>
          <p:cNvSpPr txBox="1">
            <a:spLocks noGrp="1"/>
          </p:cNvSpPr>
          <p:nvPr>
            <p:ph type="title" idx="4" hasCustomPrompt="1"/>
          </p:nvPr>
        </p:nvSpPr>
        <p:spPr>
          <a:xfrm>
            <a:off x="2964784" y="4354184"/>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17" name="Google Shape;417;p39"/>
          <p:cNvSpPr txBox="1">
            <a:spLocks noGrp="1"/>
          </p:cNvSpPr>
          <p:nvPr>
            <p:ph type="subTitle" idx="5"/>
          </p:nvPr>
        </p:nvSpPr>
        <p:spPr>
          <a:xfrm>
            <a:off x="2964800" y="5379399"/>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12914086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418"/>
        <p:cNvGrpSpPr/>
        <p:nvPr/>
      </p:nvGrpSpPr>
      <p:grpSpPr>
        <a:xfrm>
          <a:off x="0" y="0"/>
          <a:ext cx="0" cy="0"/>
          <a:chOff x="0" y="0"/>
          <a:chExt cx="0" cy="0"/>
        </a:xfrm>
      </p:grpSpPr>
      <p:pic>
        <p:nvPicPr>
          <p:cNvPr id="419" name="Google Shape;419;p40"/>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20" name="Google Shape;420;p40"/>
          <p:cNvPicPr preferRelativeResize="0"/>
          <p:nvPr/>
        </p:nvPicPr>
        <p:blipFill>
          <a:blip r:embed="rId3">
            <a:alphaModFix amt="41000"/>
          </a:blip>
          <a:stretch>
            <a:fillRect/>
          </a:stretch>
        </p:blipFill>
        <p:spPr>
          <a:xfrm rot="3456447">
            <a:off x="-3448374" y="5984096"/>
            <a:ext cx="7526811" cy="4875440"/>
          </a:xfrm>
          <a:prstGeom prst="rect">
            <a:avLst/>
          </a:prstGeom>
          <a:noFill/>
          <a:ln>
            <a:noFill/>
          </a:ln>
        </p:spPr>
      </p:pic>
      <p:pic>
        <p:nvPicPr>
          <p:cNvPr id="421" name="Google Shape;421;p40"/>
          <p:cNvPicPr preferRelativeResize="0"/>
          <p:nvPr/>
        </p:nvPicPr>
        <p:blipFill>
          <a:blip r:embed="rId4">
            <a:alphaModFix/>
          </a:blip>
          <a:stretch>
            <a:fillRect/>
          </a:stretch>
        </p:blipFill>
        <p:spPr>
          <a:xfrm rot="-8526701">
            <a:off x="10773669" y="4636883"/>
            <a:ext cx="4596568" cy="4526437"/>
          </a:xfrm>
          <a:prstGeom prst="rect">
            <a:avLst/>
          </a:prstGeom>
          <a:noFill/>
          <a:ln>
            <a:noFill/>
          </a:ln>
        </p:spPr>
      </p:pic>
      <p:pic>
        <p:nvPicPr>
          <p:cNvPr id="422" name="Google Shape;422;p40"/>
          <p:cNvPicPr preferRelativeResize="0"/>
          <p:nvPr/>
        </p:nvPicPr>
        <p:blipFill>
          <a:blip r:embed="rId4">
            <a:alphaModFix/>
          </a:blip>
          <a:stretch>
            <a:fillRect/>
          </a:stretch>
        </p:blipFill>
        <p:spPr>
          <a:xfrm rot="8655129">
            <a:off x="-1940668" y="-1145822"/>
            <a:ext cx="3685567" cy="3629337"/>
          </a:xfrm>
          <a:prstGeom prst="rect">
            <a:avLst/>
          </a:prstGeom>
          <a:noFill/>
          <a:ln>
            <a:noFill/>
          </a:ln>
        </p:spPr>
      </p:pic>
      <p:sp>
        <p:nvSpPr>
          <p:cNvPr id="423" name="Google Shape;423;p40"/>
          <p:cNvSpPr txBox="1">
            <a:spLocks noGrp="1"/>
          </p:cNvSpPr>
          <p:nvPr>
            <p:ph type="title"/>
          </p:nvPr>
        </p:nvSpPr>
        <p:spPr>
          <a:xfrm>
            <a:off x="1569833"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24" name="Google Shape;424;p40"/>
          <p:cNvSpPr txBox="1">
            <a:spLocks noGrp="1"/>
          </p:cNvSpPr>
          <p:nvPr>
            <p:ph type="subTitle" idx="1"/>
          </p:nvPr>
        </p:nvSpPr>
        <p:spPr>
          <a:xfrm>
            <a:off x="1569833"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25" name="Google Shape;425;p40"/>
          <p:cNvSpPr txBox="1">
            <a:spLocks noGrp="1"/>
          </p:cNvSpPr>
          <p:nvPr>
            <p:ph type="title" idx="2"/>
          </p:nvPr>
        </p:nvSpPr>
        <p:spPr>
          <a:xfrm>
            <a:off x="4771929"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26" name="Google Shape;426;p40"/>
          <p:cNvSpPr txBox="1">
            <a:spLocks noGrp="1"/>
          </p:cNvSpPr>
          <p:nvPr>
            <p:ph type="subTitle" idx="3"/>
          </p:nvPr>
        </p:nvSpPr>
        <p:spPr>
          <a:xfrm>
            <a:off x="4771929"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27" name="Google Shape;427;p40"/>
          <p:cNvSpPr txBox="1">
            <a:spLocks noGrp="1"/>
          </p:cNvSpPr>
          <p:nvPr>
            <p:ph type="title" idx="4"/>
          </p:nvPr>
        </p:nvSpPr>
        <p:spPr>
          <a:xfrm>
            <a:off x="7974100"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28" name="Google Shape;428;p40"/>
          <p:cNvSpPr txBox="1">
            <a:spLocks noGrp="1"/>
          </p:cNvSpPr>
          <p:nvPr>
            <p:ph type="subTitle" idx="5"/>
          </p:nvPr>
        </p:nvSpPr>
        <p:spPr>
          <a:xfrm>
            <a:off x="7974101"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29" name="Google Shape;429;p40"/>
          <p:cNvSpPr txBox="1">
            <a:spLocks noGrp="1"/>
          </p:cNvSpPr>
          <p:nvPr>
            <p:ph type="title" idx="6" hasCustomPrompt="1"/>
          </p:nvPr>
        </p:nvSpPr>
        <p:spPr>
          <a:xfrm>
            <a:off x="2033433"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0" name="Google Shape;430;p40"/>
          <p:cNvSpPr txBox="1">
            <a:spLocks noGrp="1"/>
          </p:cNvSpPr>
          <p:nvPr>
            <p:ph type="title" idx="7" hasCustomPrompt="1"/>
          </p:nvPr>
        </p:nvSpPr>
        <p:spPr>
          <a:xfrm>
            <a:off x="5235600"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1" name="Google Shape;431;p40"/>
          <p:cNvSpPr txBox="1">
            <a:spLocks noGrp="1"/>
          </p:cNvSpPr>
          <p:nvPr>
            <p:ph type="title" idx="8" hasCustomPrompt="1"/>
          </p:nvPr>
        </p:nvSpPr>
        <p:spPr>
          <a:xfrm>
            <a:off x="8437767"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2" name="Google Shape;432;p40"/>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256811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6"/>
        <p:cNvGrpSpPr/>
        <p:nvPr/>
      </p:nvGrpSpPr>
      <p:grpSpPr>
        <a:xfrm>
          <a:off x="0" y="0"/>
          <a:ext cx="0" cy="0"/>
          <a:chOff x="0" y="0"/>
          <a:chExt cx="0" cy="0"/>
        </a:xfrm>
      </p:grpSpPr>
      <p:pic>
        <p:nvPicPr>
          <p:cNvPr id="37" name="Google Shape;37;p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8" name="Google Shape;38;p5"/>
          <p:cNvPicPr preferRelativeResize="0"/>
          <p:nvPr/>
        </p:nvPicPr>
        <p:blipFill>
          <a:blip r:embed="rId3">
            <a:alphaModFix amt="10000"/>
          </a:blip>
          <a:stretch>
            <a:fillRect/>
          </a:stretch>
        </p:blipFill>
        <p:spPr>
          <a:xfrm rot="162598">
            <a:off x="213320" y="2252908"/>
            <a:ext cx="11249827" cy="7287016"/>
          </a:xfrm>
          <a:prstGeom prst="rect">
            <a:avLst/>
          </a:prstGeom>
          <a:noFill/>
          <a:ln>
            <a:noFill/>
          </a:ln>
        </p:spPr>
      </p:pic>
      <p:pic>
        <p:nvPicPr>
          <p:cNvPr id="39" name="Google Shape;39;p5"/>
          <p:cNvPicPr preferRelativeResize="0"/>
          <p:nvPr/>
        </p:nvPicPr>
        <p:blipFill>
          <a:blip r:embed="rId3">
            <a:alphaModFix amt="41000"/>
          </a:blip>
          <a:stretch>
            <a:fillRect/>
          </a:stretch>
        </p:blipFill>
        <p:spPr>
          <a:xfrm rot="863724">
            <a:off x="9558214" y="-2074939"/>
            <a:ext cx="8933567" cy="5786693"/>
          </a:xfrm>
          <a:prstGeom prst="rect">
            <a:avLst/>
          </a:prstGeom>
          <a:noFill/>
          <a:ln>
            <a:noFill/>
          </a:ln>
        </p:spPr>
      </p:pic>
      <p:pic>
        <p:nvPicPr>
          <p:cNvPr id="40" name="Google Shape;40;p5"/>
          <p:cNvPicPr preferRelativeResize="0"/>
          <p:nvPr/>
        </p:nvPicPr>
        <p:blipFill>
          <a:blip r:embed="rId3">
            <a:alphaModFix amt="41000"/>
          </a:blip>
          <a:stretch>
            <a:fillRect/>
          </a:stretch>
        </p:blipFill>
        <p:spPr>
          <a:xfrm rot="-2699995">
            <a:off x="-6328970" y="4232457"/>
            <a:ext cx="8933569" cy="5786695"/>
          </a:xfrm>
          <a:prstGeom prst="rect">
            <a:avLst/>
          </a:prstGeom>
          <a:noFill/>
          <a:ln>
            <a:noFill/>
          </a:ln>
        </p:spPr>
      </p:pic>
      <p:pic>
        <p:nvPicPr>
          <p:cNvPr id="41" name="Google Shape;41;p5"/>
          <p:cNvPicPr preferRelativeResize="0"/>
          <p:nvPr/>
        </p:nvPicPr>
        <p:blipFill>
          <a:blip r:embed="rId4">
            <a:alphaModFix/>
          </a:blip>
          <a:stretch>
            <a:fillRect/>
          </a:stretch>
        </p:blipFill>
        <p:spPr>
          <a:xfrm>
            <a:off x="-1814233" y="-1090433"/>
            <a:ext cx="3599068" cy="3544200"/>
          </a:xfrm>
          <a:prstGeom prst="rect">
            <a:avLst/>
          </a:prstGeom>
          <a:noFill/>
          <a:ln>
            <a:noFill/>
          </a:ln>
        </p:spPr>
      </p:pic>
      <p:pic>
        <p:nvPicPr>
          <p:cNvPr id="42" name="Google Shape;42;p5"/>
          <p:cNvPicPr preferRelativeResize="0"/>
          <p:nvPr/>
        </p:nvPicPr>
        <p:blipFill>
          <a:blip r:embed="rId4">
            <a:alphaModFix/>
          </a:blip>
          <a:stretch>
            <a:fillRect/>
          </a:stretch>
        </p:blipFill>
        <p:spPr>
          <a:xfrm>
            <a:off x="10335179" y="5149733"/>
            <a:ext cx="3599068" cy="3544200"/>
          </a:xfrm>
          <a:prstGeom prst="rect">
            <a:avLst/>
          </a:prstGeom>
          <a:noFill/>
          <a:ln>
            <a:noFill/>
          </a:ln>
        </p:spPr>
      </p:pic>
      <p:sp>
        <p:nvSpPr>
          <p:cNvPr id="43" name="Google Shape;43;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4" name="Google Shape;44;p5"/>
          <p:cNvSpPr txBox="1">
            <a:spLocks noGrp="1"/>
          </p:cNvSpPr>
          <p:nvPr>
            <p:ph type="title" idx="2"/>
          </p:nvPr>
        </p:nvSpPr>
        <p:spPr>
          <a:xfrm>
            <a:off x="1872267" y="3777404"/>
            <a:ext cx="39164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5" name="Google Shape;45;p5"/>
          <p:cNvSpPr txBox="1">
            <a:spLocks noGrp="1"/>
          </p:cNvSpPr>
          <p:nvPr>
            <p:ph type="title" idx="3"/>
          </p:nvPr>
        </p:nvSpPr>
        <p:spPr>
          <a:xfrm>
            <a:off x="6402517" y="3777404"/>
            <a:ext cx="39172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 name="Google Shape;46;p5"/>
          <p:cNvSpPr txBox="1">
            <a:spLocks noGrp="1"/>
          </p:cNvSpPr>
          <p:nvPr>
            <p:ph type="subTitle" idx="1"/>
          </p:nvPr>
        </p:nvSpPr>
        <p:spPr>
          <a:xfrm>
            <a:off x="6402523" y="4416695"/>
            <a:ext cx="39172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7" name="Google Shape;47;p5"/>
          <p:cNvSpPr txBox="1">
            <a:spLocks noGrp="1"/>
          </p:cNvSpPr>
          <p:nvPr>
            <p:ph type="subTitle" idx="4"/>
          </p:nvPr>
        </p:nvSpPr>
        <p:spPr>
          <a:xfrm>
            <a:off x="1872500" y="4416695"/>
            <a:ext cx="39164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42733441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433"/>
        <p:cNvGrpSpPr/>
        <p:nvPr/>
      </p:nvGrpSpPr>
      <p:grpSpPr>
        <a:xfrm>
          <a:off x="0" y="0"/>
          <a:ext cx="0" cy="0"/>
          <a:chOff x="0" y="0"/>
          <a:chExt cx="0" cy="0"/>
        </a:xfrm>
      </p:grpSpPr>
      <p:pic>
        <p:nvPicPr>
          <p:cNvPr id="434" name="Google Shape;434;p4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35" name="Google Shape;435;p4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36" name="Google Shape;436;p41"/>
          <p:cNvSpPr txBox="1">
            <a:spLocks noGrp="1"/>
          </p:cNvSpPr>
          <p:nvPr>
            <p:ph type="title" idx="2"/>
          </p:nvPr>
        </p:nvSpPr>
        <p:spPr>
          <a:xfrm>
            <a:off x="1666300" y="2051533"/>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37" name="Google Shape;437;p41"/>
          <p:cNvSpPr txBox="1">
            <a:spLocks noGrp="1"/>
          </p:cNvSpPr>
          <p:nvPr>
            <p:ph type="subTitle" idx="1"/>
          </p:nvPr>
        </p:nvSpPr>
        <p:spPr>
          <a:xfrm>
            <a:off x="1666300" y="2559367"/>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38" name="Google Shape;438;p41"/>
          <p:cNvSpPr txBox="1">
            <a:spLocks noGrp="1"/>
          </p:cNvSpPr>
          <p:nvPr>
            <p:ph type="title" idx="3" hasCustomPrompt="1"/>
          </p:nvPr>
        </p:nvSpPr>
        <p:spPr>
          <a:xfrm>
            <a:off x="8804900" y="2359875"/>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9" name="Google Shape;439;p41"/>
          <p:cNvSpPr txBox="1">
            <a:spLocks noGrp="1"/>
          </p:cNvSpPr>
          <p:nvPr>
            <p:ph type="title" idx="4"/>
          </p:nvPr>
        </p:nvSpPr>
        <p:spPr>
          <a:xfrm>
            <a:off x="1666300" y="3446759"/>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40" name="Google Shape;440;p41"/>
          <p:cNvSpPr txBox="1">
            <a:spLocks noGrp="1"/>
          </p:cNvSpPr>
          <p:nvPr>
            <p:ph type="subTitle" idx="5"/>
          </p:nvPr>
        </p:nvSpPr>
        <p:spPr>
          <a:xfrm>
            <a:off x="1666300" y="3954592"/>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41" name="Google Shape;441;p41"/>
          <p:cNvSpPr txBox="1">
            <a:spLocks noGrp="1"/>
          </p:cNvSpPr>
          <p:nvPr>
            <p:ph type="title" idx="6" hasCustomPrompt="1"/>
          </p:nvPr>
        </p:nvSpPr>
        <p:spPr>
          <a:xfrm>
            <a:off x="8804900" y="3755099"/>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42" name="Google Shape;442;p41"/>
          <p:cNvSpPr txBox="1">
            <a:spLocks noGrp="1"/>
          </p:cNvSpPr>
          <p:nvPr>
            <p:ph type="title" idx="7"/>
          </p:nvPr>
        </p:nvSpPr>
        <p:spPr>
          <a:xfrm>
            <a:off x="1666300" y="4842000"/>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43" name="Google Shape;443;p41"/>
          <p:cNvSpPr txBox="1">
            <a:spLocks noGrp="1"/>
          </p:cNvSpPr>
          <p:nvPr>
            <p:ph type="subTitle" idx="8"/>
          </p:nvPr>
        </p:nvSpPr>
        <p:spPr>
          <a:xfrm>
            <a:off x="1666300" y="5349833"/>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44" name="Google Shape;444;p41"/>
          <p:cNvSpPr txBox="1">
            <a:spLocks noGrp="1"/>
          </p:cNvSpPr>
          <p:nvPr>
            <p:ph type="title" idx="9" hasCustomPrompt="1"/>
          </p:nvPr>
        </p:nvSpPr>
        <p:spPr>
          <a:xfrm>
            <a:off x="8804900" y="5150341"/>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pic>
        <p:nvPicPr>
          <p:cNvPr id="445" name="Google Shape;445;p41"/>
          <p:cNvPicPr preferRelativeResize="0"/>
          <p:nvPr/>
        </p:nvPicPr>
        <p:blipFill>
          <a:blip r:embed="rId3">
            <a:alphaModFix/>
          </a:blip>
          <a:stretch>
            <a:fillRect/>
          </a:stretch>
        </p:blipFill>
        <p:spPr>
          <a:xfrm>
            <a:off x="-1637474" y="5894757"/>
            <a:ext cx="4726700" cy="4654601"/>
          </a:xfrm>
          <a:prstGeom prst="rect">
            <a:avLst/>
          </a:prstGeom>
          <a:noFill/>
          <a:ln>
            <a:noFill/>
          </a:ln>
        </p:spPr>
      </p:pic>
      <p:pic>
        <p:nvPicPr>
          <p:cNvPr id="446" name="Google Shape;446;p41"/>
          <p:cNvPicPr preferRelativeResize="0"/>
          <p:nvPr/>
        </p:nvPicPr>
        <p:blipFill>
          <a:blip r:embed="rId3">
            <a:alphaModFix/>
          </a:blip>
          <a:stretch>
            <a:fillRect/>
          </a:stretch>
        </p:blipFill>
        <p:spPr>
          <a:xfrm>
            <a:off x="10783130" y="-1909209"/>
            <a:ext cx="3599068" cy="3544200"/>
          </a:xfrm>
          <a:prstGeom prst="rect">
            <a:avLst/>
          </a:prstGeom>
          <a:noFill/>
          <a:ln>
            <a:noFill/>
          </a:ln>
        </p:spPr>
      </p:pic>
      <p:pic>
        <p:nvPicPr>
          <p:cNvPr id="447" name="Google Shape;447;p41"/>
          <p:cNvPicPr preferRelativeResize="0"/>
          <p:nvPr/>
        </p:nvPicPr>
        <p:blipFill>
          <a:blip r:embed="rId4">
            <a:alphaModFix amt="41000"/>
          </a:blip>
          <a:stretch>
            <a:fillRect/>
          </a:stretch>
        </p:blipFill>
        <p:spPr>
          <a:xfrm rot="-1042746">
            <a:off x="-2721320" y="-4716204"/>
            <a:ext cx="8933567" cy="5786693"/>
          </a:xfrm>
          <a:prstGeom prst="rect">
            <a:avLst/>
          </a:prstGeom>
          <a:noFill/>
          <a:ln>
            <a:noFill/>
          </a:ln>
        </p:spPr>
      </p:pic>
      <p:pic>
        <p:nvPicPr>
          <p:cNvPr id="448" name="Google Shape;448;p41"/>
          <p:cNvPicPr preferRelativeResize="0"/>
          <p:nvPr/>
        </p:nvPicPr>
        <p:blipFill>
          <a:blip r:embed="rId4">
            <a:alphaModFix amt="41000"/>
          </a:blip>
          <a:stretch>
            <a:fillRect/>
          </a:stretch>
        </p:blipFill>
        <p:spPr>
          <a:xfrm rot="2700007">
            <a:off x="9357479" y="5815630"/>
            <a:ext cx="8933564" cy="5786695"/>
          </a:xfrm>
          <a:prstGeom prst="rect">
            <a:avLst/>
          </a:prstGeom>
          <a:noFill/>
          <a:ln>
            <a:noFill/>
          </a:ln>
        </p:spPr>
      </p:pic>
    </p:spTree>
    <p:extLst>
      <p:ext uri="{BB962C8B-B14F-4D97-AF65-F5344CB8AC3E}">
        <p14:creationId xmlns:p14="http://schemas.microsoft.com/office/powerpoint/2010/main" val="12173450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449"/>
        <p:cNvGrpSpPr/>
        <p:nvPr/>
      </p:nvGrpSpPr>
      <p:grpSpPr>
        <a:xfrm>
          <a:off x="0" y="0"/>
          <a:ext cx="0" cy="0"/>
          <a:chOff x="0" y="0"/>
          <a:chExt cx="0" cy="0"/>
        </a:xfrm>
      </p:grpSpPr>
      <p:pic>
        <p:nvPicPr>
          <p:cNvPr id="450" name="Google Shape;450;p4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51" name="Google Shape;451;p42"/>
          <p:cNvPicPr preferRelativeResize="0"/>
          <p:nvPr/>
        </p:nvPicPr>
        <p:blipFill>
          <a:blip r:embed="rId3">
            <a:alphaModFix amt="41000"/>
          </a:blip>
          <a:stretch>
            <a:fillRect/>
          </a:stretch>
        </p:blipFill>
        <p:spPr>
          <a:xfrm rot="-1042746">
            <a:off x="-2489620" y="-4098371"/>
            <a:ext cx="8933567" cy="5786693"/>
          </a:xfrm>
          <a:prstGeom prst="rect">
            <a:avLst/>
          </a:prstGeom>
          <a:noFill/>
          <a:ln>
            <a:noFill/>
          </a:ln>
        </p:spPr>
      </p:pic>
      <p:pic>
        <p:nvPicPr>
          <p:cNvPr id="452" name="Google Shape;452;p42"/>
          <p:cNvPicPr preferRelativeResize="0"/>
          <p:nvPr/>
        </p:nvPicPr>
        <p:blipFill>
          <a:blip r:embed="rId4">
            <a:alphaModFix/>
          </a:blip>
          <a:stretch>
            <a:fillRect/>
          </a:stretch>
        </p:blipFill>
        <p:spPr>
          <a:xfrm>
            <a:off x="-3674041" y="4470990"/>
            <a:ext cx="4726700" cy="4654601"/>
          </a:xfrm>
          <a:prstGeom prst="rect">
            <a:avLst/>
          </a:prstGeom>
          <a:noFill/>
          <a:ln>
            <a:noFill/>
          </a:ln>
        </p:spPr>
      </p:pic>
      <p:pic>
        <p:nvPicPr>
          <p:cNvPr id="453" name="Google Shape;453;p42"/>
          <p:cNvPicPr preferRelativeResize="0"/>
          <p:nvPr/>
        </p:nvPicPr>
        <p:blipFill>
          <a:blip r:embed="rId4">
            <a:alphaModFix/>
          </a:blip>
          <a:stretch>
            <a:fillRect/>
          </a:stretch>
        </p:blipFill>
        <p:spPr>
          <a:xfrm>
            <a:off x="10906691" y="-483868"/>
            <a:ext cx="3599068" cy="3544200"/>
          </a:xfrm>
          <a:prstGeom prst="rect">
            <a:avLst/>
          </a:prstGeom>
          <a:noFill/>
          <a:ln>
            <a:noFill/>
          </a:ln>
        </p:spPr>
      </p:pic>
      <p:sp>
        <p:nvSpPr>
          <p:cNvPr id="454" name="Google Shape;454;p4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55" name="Google Shape;455;p42"/>
          <p:cNvSpPr txBox="1">
            <a:spLocks noGrp="1"/>
          </p:cNvSpPr>
          <p:nvPr>
            <p:ph type="title" idx="2"/>
          </p:nvPr>
        </p:nvSpPr>
        <p:spPr>
          <a:xfrm>
            <a:off x="6726467" y="2449633"/>
            <a:ext cx="3656800" cy="65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56" name="Google Shape;456;p42"/>
          <p:cNvSpPr txBox="1">
            <a:spLocks noGrp="1"/>
          </p:cNvSpPr>
          <p:nvPr>
            <p:ph type="subTitle" idx="1"/>
          </p:nvPr>
        </p:nvSpPr>
        <p:spPr>
          <a:xfrm>
            <a:off x="6726467" y="3303035"/>
            <a:ext cx="3656800" cy="175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7598645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57"/>
        <p:cNvGrpSpPr/>
        <p:nvPr/>
      </p:nvGrpSpPr>
      <p:grpSpPr>
        <a:xfrm>
          <a:off x="0" y="0"/>
          <a:ext cx="0" cy="0"/>
          <a:chOff x="0" y="0"/>
          <a:chExt cx="0" cy="0"/>
        </a:xfrm>
      </p:grpSpPr>
      <p:pic>
        <p:nvPicPr>
          <p:cNvPr id="458" name="Google Shape;458;p4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59" name="Google Shape;459;p43"/>
          <p:cNvPicPr preferRelativeResize="0"/>
          <p:nvPr/>
        </p:nvPicPr>
        <p:blipFill>
          <a:blip r:embed="rId3">
            <a:alphaModFix amt="41000"/>
          </a:blip>
          <a:stretch>
            <a:fillRect/>
          </a:stretch>
        </p:blipFill>
        <p:spPr>
          <a:xfrm rot="3456447">
            <a:off x="-3448374" y="5984096"/>
            <a:ext cx="7526811" cy="4875440"/>
          </a:xfrm>
          <a:prstGeom prst="rect">
            <a:avLst/>
          </a:prstGeom>
          <a:noFill/>
          <a:ln>
            <a:noFill/>
          </a:ln>
        </p:spPr>
      </p:pic>
      <p:pic>
        <p:nvPicPr>
          <p:cNvPr id="460" name="Google Shape;460;p43"/>
          <p:cNvPicPr preferRelativeResize="0"/>
          <p:nvPr/>
        </p:nvPicPr>
        <p:blipFill>
          <a:blip r:embed="rId4">
            <a:alphaModFix/>
          </a:blip>
          <a:stretch>
            <a:fillRect/>
          </a:stretch>
        </p:blipFill>
        <p:spPr>
          <a:xfrm rot="-8526701">
            <a:off x="10773669" y="4636883"/>
            <a:ext cx="4596568" cy="4526437"/>
          </a:xfrm>
          <a:prstGeom prst="rect">
            <a:avLst/>
          </a:prstGeom>
          <a:noFill/>
          <a:ln>
            <a:noFill/>
          </a:ln>
        </p:spPr>
      </p:pic>
      <p:pic>
        <p:nvPicPr>
          <p:cNvPr id="461" name="Google Shape;461;p43"/>
          <p:cNvPicPr preferRelativeResize="0"/>
          <p:nvPr/>
        </p:nvPicPr>
        <p:blipFill>
          <a:blip r:embed="rId4">
            <a:alphaModFix/>
          </a:blip>
          <a:stretch>
            <a:fillRect/>
          </a:stretch>
        </p:blipFill>
        <p:spPr>
          <a:xfrm rot="8655129">
            <a:off x="-1940668" y="-1145822"/>
            <a:ext cx="3685567" cy="3629337"/>
          </a:xfrm>
          <a:prstGeom prst="rect">
            <a:avLst/>
          </a:prstGeom>
          <a:noFill/>
          <a:ln>
            <a:noFill/>
          </a:ln>
        </p:spPr>
      </p:pic>
      <p:sp>
        <p:nvSpPr>
          <p:cNvPr id="462" name="Google Shape;462;p43"/>
          <p:cNvSpPr txBox="1">
            <a:spLocks noGrp="1"/>
          </p:cNvSpPr>
          <p:nvPr>
            <p:ph type="body" idx="1"/>
          </p:nvPr>
        </p:nvSpPr>
        <p:spPr>
          <a:xfrm>
            <a:off x="1628667" y="3975267"/>
            <a:ext cx="4404000" cy="2004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63" name="Google Shape;463;p43"/>
          <p:cNvSpPr txBox="1">
            <a:spLocks noGrp="1"/>
          </p:cNvSpPr>
          <p:nvPr>
            <p:ph type="body" idx="2"/>
          </p:nvPr>
        </p:nvSpPr>
        <p:spPr>
          <a:xfrm>
            <a:off x="6159133" y="3975267"/>
            <a:ext cx="4404000" cy="2004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464" name="Google Shape;464;p4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5" name="Google Shape;465;p43"/>
          <p:cNvSpPr txBox="1">
            <a:spLocks noGrp="1"/>
          </p:cNvSpPr>
          <p:nvPr>
            <p:ph type="title" idx="3"/>
          </p:nvPr>
        </p:nvSpPr>
        <p:spPr>
          <a:xfrm>
            <a:off x="1628667" y="3223500"/>
            <a:ext cx="44040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6" name="Google Shape;466;p43"/>
          <p:cNvSpPr txBox="1">
            <a:spLocks noGrp="1"/>
          </p:cNvSpPr>
          <p:nvPr>
            <p:ph type="title" idx="4"/>
          </p:nvPr>
        </p:nvSpPr>
        <p:spPr>
          <a:xfrm>
            <a:off x="6158935" y="3223500"/>
            <a:ext cx="44044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9177561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67"/>
        <p:cNvGrpSpPr/>
        <p:nvPr/>
      </p:nvGrpSpPr>
      <p:grpSpPr>
        <a:xfrm>
          <a:off x="0" y="0"/>
          <a:ext cx="0" cy="0"/>
          <a:chOff x="0" y="0"/>
          <a:chExt cx="0" cy="0"/>
        </a:xfrm>
      </p:grpSpPr>
      <p:pic>
        <p:nvPicPr>
          <p:cNvPr id="468" name="Google Shape;468;p4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69" name="Google Shape;469;p44"/>
          <p:cNvPicPr preferRelativeResize="0"/>
          <p:nvPr/>
        </p:nvPicPr>
        <p:blipFill>
          <a:blip r:embed="rId3">
            <a:alphaModFix/>
          </a:blip>
          <a:stretch>
            <a:fillRect/>
          </a:stretch>
        </p:blipFill>
        <p:spPr>
          <a:xfrm rot="-8526699">
            <a:off x="-2976552" y="339291"/>
            <a:ext cx="4708903" cy="4637060"/>
          </a:xfrm>
          <a:prstGeom prst="rect">
            <a:avLst/>
          </a:prstGeom>
          <a:noFill/>
          <a:ln>
            <a:noFill/>
          </a:ln>
        </p:spPr>
      </p:pic>
      <p:pic>
        <p:nvPicPr>
          <p:cNvPr id="470" name="Google Shape;470;p44"/>
          <p:cNvPicPr preferRelativeResize="0"/>
          <p:nvPr/>
        </p:nvPicPr>
        <p:blipFill>
          <a:blip r:embed="rId4">
            <a:alphaModFix amt="41000"/>
          </a:blip>
          <a:stretch>
            <a:fillRect/>
          </a:stretch>
        </p:blipFill>
        <p:spPr>
          <a:xfrm rot="697297">
            <a:off x="-6196871" y="-2084352"/>
            <a:ext cx="8395107" cy="5437869"/>
          </a:xfrm>
          <a:prstGeom prst="rect">
            <a:avLst/>
          </a:prstGeom>
          <a:noFill/>
          <a:ln>
            <a:noFill/>
          </a:ln>
        </p:spPr>
      </p:pic>
      <p:pic>
        <p:nvPicPr>
          <p:cNvPr id="471" name="Google Shape;471;p44"/>
          <p:cNvPicPr preferRelativeResize="0"/>
          <p:nvPr/>
        </p:nvPicPr>
        <p:blipFill>
          <a:blip r:embed="rId4">
            <a:alphaModFix amt="41000"/>
          </a:blip>
          <a:stretch>
            <a:fillRect/>
          </a:stretch>
        </p:blipFill>
        <p:spPr>
          <a:xfrm rot="697297">
            <a:off x="10191296" y="2340848"/>
            <a:ext cx="8395107" cy="5437869"/>
          </a:xfrm>
          <a:prstGeom prst="rect">
            <a:avLst/>
          </a:prstGeom>
          <a:noFill/>
          <a:ln>
            <a:noFill/>
          </a:ln>
        </p:spPr>
      </p:pic>
      <p:sp>
        <p:nvSpPr>
          <p:cNvPr id="472" name="Google Shape;472;p44"/>
          <p:cNvSpPr txBox="1">
            <a:spLocks noGrp="1"/>
          </p:cNvSpPr>
          <p:nvPr>
            <p:ph type="title"/>
          </p:nvPr>
        </p:nvSpPr>
        <p:spPr>
          <a:xfrm>
            <a:off x="3892736" y="2053133"/>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73" name="Google Shape;473;p44"/>
          <p:cNvSpPr txBox="1">
            <a:spLocks noGrp="1"/>
          </p:cNvSpPr>
          <p:nvPr>
            <p:ph type="title" idx="2"/>
          </p:nvPr>
        </p:nvSpPr>
        <p:spPr>
          <a:xfrm>
            <a:off x="3892837" y="4069467"/>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74" name="Google Shape;474;p44"/>
          <p:cNvSpPr txBox="1">
            <a:spLocks noGrp="1"/>
          </p:cNvSpPr>
          <p:nvPr>
            <p:ph type="subTitle" idx="1"/>
          </p:nvPr>
        </p:nvSpPr>
        <p:spPr>
          <a:xfrm>
            <a:off x="3893033" y="4644033"/>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75" name="Google Shape;475;p44"/>
          <p:cNvSpPr txBox="1">
            <a:spLocks noGrp="1"/>
          </p:cNvSpPr>
          <p:nvPr>
            <p:ph type="subTitle" idx="3"/>
          </p:nvPr>
        </p:nvSpPr>
        <p:spPr>
          <a:xfrm>
            <a:off x="3893033" y="2626167"/>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76" name="Google Shape;476;p44"/>
          <p:cNvSpPr txBox="1">
            <a:spLocks noGrp="1"/>
          </p:cNvSpPr>
          <p:nvPr>
            <p:ph type="title" idx="4"/>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6752047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77"/>
        <p:cNvGrpSpPr/>
        <p:nvPr/>
      </p:nvGrpSpPr>
      <p:grpSpPr>
        <a:xfrm>
          <a:off x="0" y="0"/>
          <a:ext cx="0" cy="0"/>
          <a:chOff x="0" y="0"/>
          <a:chExt cx="0" cy="0"/>
        </a:xfrm>
      </p:grpSpPr>
      <p:pic>
        <p:nvPicPr>
          <p:cNvPr id="478" name="Google Shape;478;p4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79" name="Google Shape;479;p45"/>
          <p:cNvPicPr preferRelativeResize="0"/>
          <p:nvPr/>
        </p:nvPicPr>
        <p:blipFill>
          <a:blip r:embed="rId3">
            <a:alphaModFix amt="10000"/>
          </a:blip>
          <a:stretch>
            <a:fillRect/>
          </a:stretch>
        </p:blipFill>
        <p:spPr>
          <a:xfrm rot="623217">
            <a:off x="3092083" y="694932"/>
            <a:ext cx="11485469" cy="7439705"/>
          </a:xfrm>
          <a:prstGeom prst="rect">
            <a:avLst/>
          </a:prstGeom>
          <a:noFill/>
          <a:ln>
            <a:noFill/>
          </a:ln>
        </p:spPr>
      </p:pic>
      <p:sp>
        <p:nvSpPr>
          <p:cNvPr id="480" name="Google Shape;480;p4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81" name="Google Shape;481;p45"/>
          <p:cNvSpPr txBox="1">
            <a:spLocks noGrp="1"/>
          </p:cNvSpPr>
          <p:nvPr>
            <p:ph type="body" idx="1"/>
          </p:nvPr>
        </p:nvSpPr>
        <p:spPr>
          <a:xfrm>
            <a:off x="1171533" y="1898800"/>
            <a:ext cx="5949600" cy="4158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accent1"/>
              </a:buClr>
              <a:buSzPts val="14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endParaRPr/>
          </a:p>
        </p:txBody>
      </p:sp>
      <p:pic>
        <p:nvPicPr>
          <p:cNvPr id="482" name="Google Shape;482;p45"/>
          <p:cNvPicPr preferRelativeResize="0"/>
          <p:nvPr/>
        </p:nvPicPr>
        <p:blipFill>
          <a:blip r:embed="rId4">
            <a:alphaModFix/>
          </a:blip>
          <a:stretch>
            <a:fillRect/>
          </a:stretch>
        </p:blipFill>
        <p:spPr>
          <a:xfrm rot="-8526696">
            <a:off x="8459160" y="3127277"/>
            <a:ext cx="4975553" cy="4899647"/>
          </a:xfrm>
          <a:prstGeom prst="rect">
            <a:avLst/>
          </a:prstGeom>
          <a:noFill/>
          <a:ln>
            <a:noFill/>
          </a:ln>
        </p:spPr>
      </p:pic>
      <p:pic>
        <p:nvPicPr>
          <p:cNvPr id="483" name="Google Shape;483;p45"/>
          <p:cNvPicPr preferRelativeResize="0"/>
          <p:nvPr/>
        </p:nvPicPr>
        <p:blipFill>
          <a:blip r:embed="rId4">
            <a:alphaModFix/>
          </a:blip>
          <a:stretch>
            <a:fillRect/>
          </a:stretch>
        </p:blipFill>
        <p:spPr>
          <a:xfrm rot="-8526696">
            <a:off x="-2042687" y="-1360537"/>
            <a:ext cx="3675280" cy="3619208"/>
          </a:xfrm>
          <a:prstGeom prst="rect">
            <a:avLst/>
          </a:prstGeom>
          <a:noFill/>
          <a:ln>
            <a:noFill/>
          </a:ln>
        </p:spPr>
      </p:pic>
    </p:spTree>
    <p:extLst>
      <p:ext uri="{BB962C8B-B14F-4D97-AF65-F5344CB8AC3E}">
        <p14:creationId xmlns:p14="http://schemas.microsoft.com/office/powerpoint/2010/main" val="3442451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484"/>
        <p:cNvGrpSpPr/>
        <p:nvPr/>
      </p:nvGrpSpPr>
      <p:grpSpPr>
        <a:xfrm>
          <a:off x="0" y="0"/>
          <a:ext cx="0" cy="0"/>
          <a:chOff x="0" y="0"/>
          <a:chExt cx="0" cy="0"/>
        </a:xfrm>
      </p:grpSpPr>
      <p:pic>
        <p:nvPicPr>
          <p:cNvPr id="485" name="Google Shape;485;p4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86" name="Google Shape;486;p46"/>
          <p:cNvPicPr preferRelativeResize="0"/>
          <p:nvPr/>
        </p:nvPicPr>
        <p:blipFill>
          <a:blip r:embed="rId3">
            <a:alphaModFix amt="41000"/>
          </a:blip>
          <a:stretch>
            <a:fillRect/>
          </a:stretch>
        </p:blipFill>
        <p:spPr>
          <a:xfrm rot="697297">
            <a:off x="-4513238" y="-3412685"/>
            <a:ext cx="8395107" cy="5437869"/>
          </a:xfrm>
          <a:prstGeom prst="rect">
            <a:avLst/>
          </a:prstGeom>
          <a:noFill/>
          <a:ln>
            <a:noFill/>
          </a:ln>
        </p:spPr>
      </p:pic>
      <p:pic>
        <p:nvPicPr>
          <p:cNvPr id="487" name="Google Shape;487;p46"/>
          <p:cNvPicPr preferRelativeResize="0"/>
          <p:nvPr/>
        </p:nvPicPr>
        <p:blipFill>
          <a:blip r:embed="rId3">
            <a:alphaModFix amt="41000"/>
          </a:blip>
          <a:stretch>
            <a:fillRect/>
          </a:stretch>
        </p:blipFill>
        <p:spPr>
          <a:xfrm rot="-417934">
            <a:off x="4260063" y="5413215"/>
            <a:ext cx="8395108" cy="5437871"/>
          </a:xfrm>
          <a:prstGeom prst="rect">
            <a:avLst/>
          </a:prstGeom>
          <a:noFill/>
          <a:ln>
            <a:noFill/>
          </a:ln>
        </p:spPr>
      </p:pic>
      <p:pic>
        <p:nvPicPr>
          <p:cNvPr id="488" name="Google Shape;488;p46"/>
          <p:cNvPicPr preferRelativeResize="0"/>
          <p:nvPr/>
        </p:nvPicPr>
        <p:blipFill>
          <a:blip r:embed="rId4">
            <a:alphaModFix/>
          </a:blip>
          <a:stretch>
            <a:fillRect/>
          </a:stretch>
        </p:blipFill>
        <p:spPr>
          <a:xfrm rot="-8526696">
            <a:off x="8734588" y="-1777587"/>
            <a:ext cx="3675280" cy="3619208"/>
          </a:xfrm>
          <a:prstGeom prst="rect">
            <a:avLst/>
          </a:prstGeom>
          <a:noFill/>
          <a:ln>
            <a:noFill/>
          </a:ln>
        </p:spPr>
      </p:pic>
      <p:pic>
        <p:nvPicPr>
          <p:cNvPr id="489" name="Google Shape;489;p46"/>
          <p:cNvPicPr preferRelativeResize="0"/>
          <p:nvPr/>
        </p:nvPicPr>
        <p:blipFill>
          <a:blip r:embed="rId4">
            <a:alphaModFix/>
          </a:blip>
          <a:stretch>
            <a:fillRect/>
          </a:stretch>
        </p:blipFill>
        <p:spPr>
          <a:xfrm rot="-8526696">
            <a:off x="10583955" y="219616"/>
            <a:ext cx="3675280" cy="3619208"/>
          </a:xfrm>
          <a:prstGeom prst="rect">
            <a:avLst/>
          </a:prstGeom>
          <a:noFill/>
          <a:ln>
            <a:noFill/>
          </a:ln>
        </p:spPr>
      </p:pic>
      <p:pic>
        <p:nvPicPr>
          <p:cNvPr id="490" name="Google Shape;490;p46"/>
          <p:cNvPicPr preferRelativeResize="0"/>
          <p:nvPr/>
        </p:nvPicPr>
        <p:blipFill>
          <a:blip r:embed="rId4">
            <a:alphaModFix/>
          </a:blip>
          <a:stretch>
            <a:fillRect/>
          </a:stretch>
        </p:blipFill>
        <p:spPr>
          <a:xfrm rot="-8526699">
            <a:off x="-3656185" y="4478825"/>
            <a:ext cx="4708903" cy="4637060"/>
          </a:xfrm>
          <a:prstGeom prst="rect">
            <a:avLst/>
          </a:prstGeom>
          <a:noFill/>
          <a:ln>
            <a:noFill/>
          </a:ln>
        </p:spPr>
      </p:pic>
      <p:sp>
        <p:nvSpPr>
          <p:cNvPr id="491" name="Google Shape;491;p4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92" name="Google Shape;492;p46"/>
          <p:cNvSpPr txBox="1">
            <a:spLocks noGrp="1"/>
          </p:cNvSpPr>
          <p:nvPr>
            <p:ph type="title" idx="2"/>
          </p:nvPr>
        </p:nvSpPr>
        <p:spPr>
          <a:xfrm>
            <a:off x="1250267" y="40583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93" name="Google Shape;493;p46"/>
          <p:cNvSpPr txBox="1">
            <a:spLocks noGrp="1"/>
          </p:cNvSpPr>
          <p:nvPr>
            <p:ph type="subTitle" idx="1"/>
          </p:nvPr>
        </p:nvSpPr>
        <p:spPr>
          <a:xfrm>
            <a:off x="1250267"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94" name="Google Shape;494;p46"/>
          <p:cNvSpPr txBox="1">
            <a:spLocks noGrp="1"/>
          </p:cNvSpPr>
          <p:nvPr>
            <p:ph type="title" idx="3"/>
          </p:nvPr>
        </p:nvSpPr>
        <p:spPr>
          <a:xfrm>
            <a:off x="4645899" y="40583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95" name="Google Shape;495;p46"/>
          <p:cNvSpPr txBox="1">
            <a:spLocks noGrp="1"/>
          </p:cNvSpPr>
          <p:nvPr>
            <p:ph type="subTitle" idx="4"/>
          </p:nvPr>
        </p:nvSpPr>
        <p:spPr>
          <a:xfrm>
            <a:off x="4645896"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96" name="Google Shape;496;p46"/>
          <p:cNvSpPr txBox="1">
            <a:spLocks noGrp="1"/>
          </p:cNvSpPr>
          <p:nvPr>
            <p:ph type="title" idx="5"/>
          </p:nvPr>
        </p:nvSpPr>
        <p:spPr>
          <a:xfrm>
            <a:off x="8041532" y="40583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97" name="Google Shape;497;p46"/>
          <p:cNvSpPr txBox="1">
            <a:spLocks noGrp="1"/>
          </p:cNvSpPr>
          <p:nvPr>
            <p:ph type="subTitle" idx="6"/>
          </p:nvPr>
        </p:nvSpPr>
        <p:spPr>
          <a:xfrm>
            <a:off x="8041533"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4390351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498"/>
        <p:cNvGrpSpPr/>
        <p:nvPr/>
      </p:nvGrpSpPr>
      <p:grpSpPr>
        <a:xfrm>
          <a:off x="0" y="0"/>
          <a:ext cx="0" cy="0"/>
          <a:chOff x="0" y="0"/>
          <a:chExt cx="0" cy="0"/>
        </a:xfrm>
      </p:grpSpPr>
      <p:pic>
        <p:nvPicPr>
          <p:cNvPr id="499" name="Google Shape;499;p47"/>
          <p:cNvPicPr preferRelativeResize="0"/>
          <p:nvPr/>
        </p:nvPicPr>
        <p:blipFill>
          <a:blip r:embed="rId2">
            <a:alphaModFix/>
          </a:blip>
          <a:stretch>
            <a:fillRect/>
          </a:stretch>
        </p:blipFill>
        <p:spPr>
          <a:xfrm rot="10800000" flipH="1">
            <a:off x="0" y="0"/>
            <a:ext cx="12192000" cy="6858000"/>
          </a:xfrm>
          <a:prstGeom prst="rect">
            <a:avLst/>
          </a:prstGeom>
          <a:noFill/>
          <a:ln>
            <a:noFill/>
          </a:ln>
        </p:spPr>
      </p:pic>
      <p:pic>
        <p:nvPicPr>
          <p:cNvPr id="500" name="Google Shape;500;p47"/>
          <p:cNvPicPr preferRelativeResize="0"/>
          <p:nvPr/>
        </p:nvPicPr>
        <p:blipFill>
          <a:blip r:embed="rId3">
            <a:alphaModFix amt="41000"/>
          </a:blip>
          <a:stretch>
            <a:fillRect/>
          </a:stretch>
        </p:blipFill>
        <p:spPr>
          <a:xfrm rot="7060367" flipH="1">
            <a:off x="-3487058" y="-3731185"/>
            <a:ext cx="7294281" cy="4724804"/>
          </a:xfrm>
          <a:prstGeom prst="rect">
            <a:avLst/>
          </a:prstGeom>
          <a:noFill/>
          <a:ln>
            <a:noFill/>
          </a:ln>
        </p:spPr>
      </p:pic>
      <p:pic>
        <p:nvPicPr>
          <p:cNvPr id="501" name="Google Shape;501;p47"/>
          <p:cNvPicPr preferRelativeResize="0"/>
          <p:nvPr/>
        </p:nvPicPr>
        <p:blipFill>
          <a:blip r:embed="rId4">
            <a:alphaModFix/>
          </a:blip>
          <a:stretch>
            <a:fillRect/>
          </a:stretch>
        </p:blipFill>
        <p:spPr>
          <a:xfrm rot="10635949">
            <a:off x="10785826" y="-2363742"/>
            <a:ext cx="4708900" cy="4637060"/>
          </a:xfrm>
          <a:prstGeom prst="rect">
            <a:avLst/>
          </a:prstGeom>
          <a:noFill/>
          <a:ln>
            <a:noFill/>
          </a:ln>
        </p:spPr>
      </p:pic>
      <p:pic>
        <p:nvPicPr>
          <p:cNvPr id="502" name="Google Shape;502;p47"/>
          <p:cNvPicPr preferRelativeResize="0"/>
          <p:nvPr/>
        </p:nvPicPr>
        <p:blipFill>
          <a:blip r:embed="rId4">
            <a:alphaModFix/>
          </a:blip>
          <a:stretch>
            <a:fillRect/>
          </a:stretch>
        </p:blipFill>
        <p:spPr>
          <a:xfrm rot="10635950">
            <a:off x="-1821059" y="4458512"/>
            <a:ext cx="3602852" cy="3547909"/>
          </a:xfrm>
          <a:prstGeom prst="rect">
            <a:avLst/>
          </a:prstGeom>
          <a:noFill/>
          <a:ln>
            <a:noFill/>
          </a:ln>
        </p:spPr>
      </p:pic>
      <p:sp>
        <p:nvSpPr>
          <p:cNvPr id="503" name="Google Shape;503;p47"/>
          <p:cNvSpPr txBox="1">
            <a:spLocks noGrp="1"/>
          </p:cNvSpPr>
          <p:nvPr>
            <p:ph type="body" idx="1"/>
          </p:nvPr>
        </p:nvSpPr>
        <p:spPr>
          <a:xfrm>
            <a:off x="960000" y="4607633"/>
            <a:ext cx="3359600" cy="1192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504" name="Google Shape;504;p47"/>
          <p:cNvSpPr txBox="1">
            <a:spLocks noGrp="1"/>
          </p:cNvSpPr>
          <p:nvPr>
            <p:ph type="body" idx="2"/>
          </p:nvPr>
        </p:nvSpPr>
        <p:spPr>
          <a:xfrm>
            <a:off x="4416057" y="4607633"/>
            <a:ext cx="3359600" cy="1192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505" name="Google Shape;505;p4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06" name="Google Shape;506;p47"/>
          <p:cNvSpPr txBox="1">
            <a:spLocks noGrp="1"/>
          </p:cNvSpPr>
          <p:nvPr>
            <p:ph type="title" idx="3"/>
          </p:nvPr>
        </p:nvSpPr>
        <p:spPr>
          <a:xfrm>
            <a:off x="960000" y="3409233"/>
            <a:ext cx="3359600" cy="11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07" name="Google Shape;507;p47"/>
          <p:cNvSpPr txBox="1">
            <a:spLocks noGrp="1"/>
          </p:cNvSpPr>
          <p:nvPr>
            <p:ph type="title" idx="4"/>
          </p:nvPr>
        </p:nvSpPr>
        <p:spPr>
          <a:xfrm>
            <a:off x="4415899" y="3409233"/>
            <a:ext cx="3360000" cy="11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08" name="Google Shape;508;p47"/>
          <p:cNvSpPr txBox="1">
            <a:spLocks noGrp="1"/>
          </p:cNvSpPr>
          <p:nvPr>
            <p:ph type="body" idx="5"/>
          </p:nvPr>
        </p:nvSpPr>
        <p:spPr>
          <a:xfrm>
            <a:off x="7872332" y="4607633"/>
            <a:ext cx="3359600" cy="1192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509" name="Google Shape;509;p47"/>
          <p:cNvSpPr txBox="1">
            <a:spLocks noGrp="1"/>
          </p:cNvSpPr>
          <p:nvPr>
            <p:ph type="title" idx="6"/>
          </p:nvPr>
        </p:nvSpPr>
        <p:spPr>
          <a:xfrm>
            <a:off x="7872167" y="3409233"/>
            <a:ext cx="3360000" cy="11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7033141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510"/>
        <p:cNvGrpSpPr/>
        <p:nvPr/>
      </p:nvGrpSpPr>
      <p:grpSpPr>
        <a:xfrm>
          <a:off x="0" y="0"/>
          <a:ext cx="0" cy="0"/>
          <a:chOff x="0" y="0"/>
          <a:chExt cx="0" cy="0"/>
        </a:xfrm>
      </p:grpSpPr>
      <p:pic>
        <p:nvPicPr>
          <p:cNvPr id="511" name="Google Shape;511;p4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12" name="Google Shape;512;p48"/>
          <p:cNvPicPr preferRelativeResize="0"/>
          <p:nvPr/>
        </p:nvPicPr>
        <p:blipFill>
          <a:blip r:embed="rId3">
            <a:alphaModFix/>
          </a:blip>
          <a:stretch>
            <a:fillRect/>
          </a:stretch>
        </p:blipFill>
        <p:spPr>
          <a:xfrm rot="8481114">
            <a:off x="-1292907" y="5109691"/>
            <a:ext cx="4708899" cy="4637060"/>
          </a:xfrm>
          <a:prstGeom prst="rect">
            <a:avLst/>
          </a:prstGeom>
          <a:noFill/>
          <a:ln>
            <a:noFill/>
          </a:ln>
        </p:spPr>
      </p:pic>
      <p:pic>
        <p:nvPicPr>
          <p:cNvPr id="513" name="Google Shape;513;p48"/>
          <p:cNvPicPr preferRelativeResize="0"/>
          <p:nvPr/>
        </p:nvPicPr>
        <p:blipFill>
          <a:blip r:embed="rId3">
            <a:alphaModFix/>
          </a:blip>
          <a:stretch>
            <a:fillRect/>
          </a:stretch>
        </p:blipFill>
        <p:spPr>
          <a:xfrm rot="10635950">
            <a:off x="10273119" y="-1364609"/>
            <a:ext cx="3602852" cy="3547909"/>
          </a:xfrm>
          <a:prstGeom prst="rect">
            <a:avLst/>
          </a:prstGeom>
          <a:noFill/>
          <a:ln>
            <a:noFill/>
          </a:ln>
        </p:spPr>
      </p:pic>
      <p:pic>
        <p:nvPicPr>
          <p:cNvPr id="514" name="Google Shape;514;p48"/>
          <p:cNvPicPr preferRelativeResize="0"/>
          <p:nvPr/>
        </p:nvPicPr>
        <p:blipFill>
          <a:blip r:embed="rId3">
            <a:alphaModFix/>
          </a:blip>
          <a:stretch>
            <a:fillRect/>
          </a:stretch>
        </p:blipFill>
        <p:spPr>
          <a:xfrm rot="8616667">
            <a:off x="-2238217" y="-2459521"/>
            <a:ext cx="4851545" cy="4777533"/>
          </a:xfrm>
          <a:prstGeom prst="rect">
            <a:avLst/>
          </a:prstGeom>
          <a:noFill/>
          <a:ln>
            <a:noFill/>
          </a:ln>
        </p:spPr>
      </p:pic>
      <p:pic>
        <p:nvPicPr>
          <p:cNvPr id="515" name="Google Shape;515;p48"/>
          <p:cNvPicPr preferRelativeResize="0"/>
          <p:nvPr/>
        </p:nvPicPr>
        <p:blipFill>
          <a:blip r:embed="rId4">
            <a:alphaModFix amt="41000"/>
          </a:blip>
          <a:stretch>
            <a:fillRect/>
          </a:stretch>
        </p:blipFill>
        <p:spPr>
          <a:xfrm rot="-1226835">
            <a:off x="-3471707" y="-3411977"/>
            <a:ext cx="9066515" cy="5872751"/>
          </a:xfrm>
          <a:prstGeom prst="rect">
            <a:avLst/>
          </a:prstGeom>
          <a:noFill/>
          <a:ln>
            <a:noFill/>
          </a:ln>
        </p:spPr>
      </p:pic>
      <p:pic>
        <p:nvPicPr>
          <p:cNvPr id="516" name="Google Shape;516;p48"/>
          <p:cNvPicPr preferRelativeResize="0"/>
          <p:nvPr/>
        </p:nvPicPr>
        <p:blipFill>
          <a:blip r:embed="rId4">
            <a:alphaModFix amt="41000"/>
          </a:blip>
          <a:stretch>
            <a:fillRect/>
          </a:stretch>
        </p:blipFill>
        <p:spPr>
          <a:xfrm rot="-1226835">
            <a:off x="8854160" y="-3520110"/>
            <a:ext cx="9066515" cy="5872751"/>
          </a:xfrm>
          <a:prstGeom prst="rect">
            <a:avLst/>
          </a:prstGeom>
          <a:noFill/>
          <a:ln>
            <a:noFill/>
          </a:ln>
        </p:spPr>
      </p:pic>
      <p:pic>
        <p:nvPicPr>
          <p:cNvPr id="517" name="Google Shape;517;p48"/>
          <p:cNvPicPr preferRelativeResize="0"/>
          <p:nvPr/>
        </p:nvPicPr>
        <p:blipFill>
          <a:blip r:embed="rId4">
            <a:alphaModFix amt="41000"/>
          </a:blip>
          <a:stretch>
            <a:fillRect/>
          </a:stretch>
        </p:blipFill>
        <p:spPr>
          <a:xfrm rot="483135">
            <a:off x="6662577" y="3251318"/>
            <a:ext cx="8101081" cy="5247396"/>
          </a:xfrm>
          <a:prstGeom prst="rect">
            <a:avLst/>
          </a:prstGeom>
          <a:noFill/>
          <a:ln>
            <a:noFill/>
          </a:ln>
        </p:spPr>
      </p:pic>
      <p:sp>
        <p:nvSpPr>
          <p:cNvPr id="518" name="Google Shape;518;p48"/>
          <p:cNvSpPr txBox="1">
            <a:spLocks noGrp="1"/>
          </p:cNvSpPr>
          <p:nvPr>
            <p:ph type="title"/>
          </p:nvPr>
        </p:nvSpPr>
        <p:spPr>
          <a:xfrm>
            <a:off x="960000" y="1913031"/>
            <a:ext cx="3871600" cy="1435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19" name="Google Shape;519;p48"/>
          <p:cNvSpPr txBox="1">
            <a:spLocks noGrp="1"/>
          </p:cNvSpPr>
          <p:nvPr>
            <p:ph type="subTitle" idx="1"/>
          </p:nvPr>
        </p:nvSpPr>
        <p:spPr>
          <a:xfrm>
            <a:off x="960000" y="3588567"/>
            <a:ext cx="4763200" cy="122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3122478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520"/>
        <p:cNvGrpSpPr/>
        <p:nvPr/>
      </p:nvGrpSpPr>
      <p:grpSpPr>
        <a:xfrm>
          <a:off x="0" y="0"/>
          <a:ext cx="0" cy="0"/>
          <a:chOff x="0" y="0"/>
          <a:chExt cx="0" cy="0"/>
        </a:xfrm>
      </p:grpSpPr>
      <p:pic>
        <p:nvPicPr>
          <p:cNvPr id="521" name="Google Shape;521;p4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22" name="Google Shape;522;p49"/>
          <p:cNvSpPr txBox="1">
            <a:spLocks noGrp="1"/>
          </p:cNvSpPr>
          <p:nvPr>
            <p:ph type="title"/>
          </p:nvPr>
        </p:nvSpPr>
        <p:spPr>
          <a:xfrm>
            <a:off x="5855700" y="2394411"/>
            <a:ext cx="50560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23" name="Google Shape;523;p49"/>
          <p:cNvSpPr txBox="1">
            <a:spLocks noGrp="1"/>
          </p:cNvSpPr>
          <p:nvPr>
            <p:ph type="subTitle" idx="1"/>
          </p:nvPr>
        </p:nvSpPr>
        <p:spPr>
          <a:xfrm>
            <a:off x="6187000" y="3274200"/>
            <a:ext cx="4724800" cy="13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pic>
        <p:nvPicPr>
          <p:cNvPr id="524" name="Google Shape;524;p49"/>
          <p:cNvPicPr preferRelativeResize="0"/>
          <p:nvPr/>
        </p:nvPicPr>
        <p:blipFill>
          <a:blip r:embed="rId3">
            <a:alphaModFix/>
          </a:blip>
          <a:stretch>
            <a:fillRect/>
          </a:stretch>
        </p:blipFill>
        <p:spPr>
          <a:xfrm rot="8707697">
            <a:off x="-2111540" y="-793110"/>
            <a:ext cx="4708899" cy="4637060"/>
          </a:xfrm>
          <a:prstGeom prst="rect">
            <a:avLst/>
          </a:prstGeom>
          <a:noFill/>
          <a:ln>
            <a:noFill/>
          </a:ln>
        </p:spPr>
      </p:pic>
      <p:pic>
        <p:nvPicPr>
          <p:cNvPr id="525" name="Google Shape;525;p49"/>
          <p:cNvPicPr preferRelativeResize="0"/>
          <p:nvPr/>
        </p:nvPicPr>
        <p:blipFill>
          <a:blip r:embed="rId3">
            <a:alphaModFix/>
          </a:blip>
          <a:stretch>
            <a:fillRect/>
          </a:stretch>
        </p:blipFill>
        <p:spPr>
          <a:xfrm rot="8707697">
            <a:off x="10084234" y="4731723"/>
            <a:ext cx="4708899" cy="4637060"/>
          </a:xfrm>
          <a:prstGeom prst="rect">
            <a:avLst/>
          </a:prstGeom>
          <a:noFill/>
          <a:ln>
            <a:noFill/>
          </a:ln>
        </p:spPr>
      </p:pic>
      <p:pic>
        <p:nvPicPr>
          <p:cNvPr id="526" name="Google Shape;526;p49"/>
          <p:cNvPicPr preferRelativeResize="0"/>
          <p:nvPr/>
        </p:nvPicPr>
        <p:blipFill>
          <a:blip r:embed="rId4">
            <a:alphaModFix amt="41000"/>
          </a:blip>
          <a:stretch>
            <a:fillRect/>
          </a:stretch>
        </p:blipFill>
        <p:spPr>
          <a:xfrm rot="483134">
            <a:off x="4194358" y="-3210617"/>
            <a:ext cx="8711452" cy="5642737"/>
          </a:xfrm>
          <a:prstGeom prst="rect">
            <a:avLst/>
          </a:prstGeom>
          <a:noFill/>
          <a:ln>
            <a:noFill/>
          </a:ln>
        </p:spPr>
      </p:pic>
      <p:pic>
        <p:nvPicPr>
          <p:cNvPr id="527" name="Google Shape;527;p49"/>
          <p:cNvPicPr preferRelativeResize="0"/>
          <p:nvPr/>
        </p:nvPicPr>
        <p:blipFill>
          <a:blip r:embed="rId4">
            <a:alphaModFix amt="41000"/>
          </a:blip>
          <a:stretch>
            <a:fillRect/>
          </a:stretch>
        </p:blipFill>
        <p:spPr>
          <a:xfrm rot="-346954">
            <a:off x="-1603275" y="3901790"/>
            <a:ext cx="7949917" cy="5149455"/>
          </a:xfrm>
          <a:prstGeom prst="rect">
            <a:avLst/>
          </a:prstGeom>
          <a:noFill/>
          <a:ln>
            <a:noFill/>
          </a:ln>
        </p:spPr>
      </p:pic>
    </p:spTree>
    <p:extLst>
      <p:ext uri="{BB962C8B-B14F-4D97-AF65-F5344CB8AC3E}">
        <p14:creationId xmlns:p14="http://schemas.microsoft.com/office/powerpoint/2010/main" val="34070069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528"/>
        <p:cNvGrpSpPr/>
        <p:nvPr/>
      </p:nvGrpSpPr>
      <p:grpSpPr>
        <a:xfrm>
          <a:off x="0" y="0"/>
          <a:ext cx="0" cy="0"/>
          <a:chOff x="0" y="0"/>
          <a:chExt cx="0" cy="0"/>
        </a:xfrm>
      </p:grpSpPr>
      <p:pic>
        <p:nvPicPr>
          <p:cNvPr id="529" name="Google Shape;529;p50"/>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30" name="Google Shape;530;p50"/>
          <p:cNvPicPr preferRelativeResize="0"/>
          <p:nvPr/>
        </p:nvPicPr>
        <p:blipFill>
          <a:blip r:embed="rId3">
            <a:alphaModFix/>
          </a:blip>
          <a:stretch>
            <a:fillRect/>
          </a:stretch>
        </p:blipFill>
        <p:spPr>
          <a:xfrm rot="8707697">
            <a:off x="-2930174" y="5230857"/>
            <a:ext cx="4708899" cy="4637060"/>
          </a:xfrm>
          <a:prstGeom prst="rect">
            <a:avLst/>
          </a:prstGeom>
          <a:noFill/>
          <a:ln>
            <a:noFill/>
          </a:ln>
        </p:spPr>
      </p:pic>
      <p:pic>
        <p:nvPicPr>
          <p:cNvPr id="531" name="Google Shape;531;p50"/>
          <p:cNvPicPr preferRelativeResize="0"/>
          <p:nvPr/>
        </p:nvPicPr>
        <p:blipFill>
          <a:blip r:embed="rId3">
            <a:alphaModFix/>
          </a:blip>
          <a:stretch>
            <a:fillRect/>
          </a:stretch>
        </p:blipFill>
        <p:spPr>
          <a:xfrm rot="8707714">
            <a:off x="10945300" y="-413653"/>
            <a:ext cx="3542835" cy="3488773"/>
          </a:xfrm>
          <a:prstGeom prst="rect">
            <a:avLst/>
          </a:prstGeom>
          <a:noFill/>
          <a:ln>
            <a:noFill/>
          </a:ln>
        </p:spPr>
      </p:pic>
      <p:pic>
        <p:nvPicPr>
          <p:cNvPr id="532" name="Google Shape;532;p50"/>
          <p:cNvPicPr preferRelativeResize="0"/>
          <p:nvPr/>
        </p:nvPicPr>
        <p:blipFill>
          <a:blip r:embed="rId4">
            <a:alphaModFix amt="41000"/>
          </a:blip>
          <a:stretch>
            <a:fillRect/>
          </a:stretch>
        </p:blipFill>
        <p:spPr>
          <a:xfrm rot="-886673">
            <a:off x="2733605" y="-3844406"/>
            <a:ext cx="8758761" cy="5673380"/>
          </a:xfrm>
          <a:prstGeom prst="rect">
            <a:avLst/>
          </a:prstGeom>
          <a:noFill/>
          <a:ln>
            <a:noFill/>
          </a:ln>
        </p:spPr>
      </p:pic>
      <p:pic>
        <p:nvPicPr>
          <p:cNvPr id="533" name="Google Shape;533;p50"/>
          <p:cNvPicPr preferRelativeResize="0"/>
          <p:nvPr/>
        </p:nvPicPr>
        <p:blipFill>
          <a:blip r:embed="rId4">
            <a:alphaModFix amt="41000"/>
          </a:blip>
          <a:stretch>
            <a:fillRect/>
          </a:stretch>
        </p:blipFill>
        <p:spPr>
          <a:xfrm rot="470677">
            <a:off x="-6950063" y="-2284407"/>
            <a:ext cx="8758763" cy="5673379"/>
          </a:xfrm>
          <a:prstGeom prst="rect">
            <a:avLst/>
          </a:prstGeom>
          <a:noFill/>
          <a:ln>
            <a:noFill/>
          </a:ln>
        </p:spPr>
      </p:pic>
      <p:pic>
        <p:nvPicPr>
          <p:cNvPr id="534" name="Google Shape;534;p50"/>
          <p:cNvPicPr preferRelativeResize="0"/>
          <p:nvPr/>
        </p:nvPicPr>
        <p:blipFill>
          <a:blip r:embed="rId4">
            <a:alphaModFix amt="41000"/>
          </a:blip>
          <a:stretch>
            <a:fillRect/>
          </a:stretch>
        </p:blipFill>
        <p:spPr>
          <a:xfrm rot="477608">
            <a:off x="7199408" y="3770851"/>
            <a:ext cx="8036984" cy="5205864"/>
          </a:xfrm>
          <a:prstGeom prst="rect">
            <a:avLst/>
          </a:prstGeom>
          <a:noFill/>
          <a:ln>
            <a:noFill/>
          </a:ln>
        </p:spPr>
      </p:pic>
      <p:sp>
        <p:nvSpPr>
          <p:cNvPr id="535" name="Google Shape;535;p50"/>
          <p:cNvSpPr txBox="1">
            <a:spLocks noGrp="1"/>
          </p:cNvSpPr>
          <p:nvPr>
            <p:ph type="title"/>
          </p:nvPr>
        </p:nvSpPr>
        <p:spPr>
          <a:xfrm>
            <a:off x="1163200" y="2475844"/>
            <a:ext cx="4702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36" name="Google Shape;536;p50"/>
          <p:cNvSpPr txBox="1">
            <a:spLocks noGrp="1"/>
          </p:cNvSpPr>
          <p:nvPr>
            <p:ph type="subTitle" idx="1"/>
          </p:nvPr>
        </p:nvSpPr>
        <p:spPr>
          <a:xfrm>
            <a:off x="1163200" y="3377171"/>
            <a:ext cx="4702800" cy="133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7512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pic>
        <p:nvPicPr>
          <p:cNvPr id="49" name="Google Shape;49;p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0" name="Google Shape;50;p6"/>
          <p:cNvPicPr preferRelativeResize="0"/>
          <p:nvPr/>
        </p:nvPicPr>
        <p:blipFill>
          <a:blip r:embed="rId3">
            <a:alphaModFix/>
          </a:blip>
          <a:stretch>
            <a:fillRect/>
          </a:stretch>
        </p:blipFill>
        <p:spPr>
          <a:xfrm>
            <a:off x="-1637474" y="5894757"/>
            <a:ext cx="4726700" cy="4654601"/>
          </a:xfrm>
          <a:prstGeom prst="rect">
            <a:avLst/>
          </a:prstGeom>
          <a:noFill/>
          <a:ln>
            <a:noFill/>
          </a:ln>
        </p:spPr>
      </p:pic>
      <p:pic>
        <p:nvPicPr>
          <p:cNvPr id="51" name="Google Shape;51;p6"/>
          <p:cNvPicPr preferRelativeResize="0"/>
          <p:nvPr/>
        </p:nvPicPr>
        <p:blipFill>
          <a:blip r:embed="rId3">
            <a:alphaModFix/>
          </a:blip>
          <a:stretch>
            <a:fillRect/>
          </a:stretch>
        </p:blipFill>
        <p:spPr>
          <a:xfrm>
            <a:off x="10783130" y="-1909209"/>
            <a:ext cx="3599068" cy="3544200"/>
          </a:xfrm>
          <a:prstGeom prst="rect">
            <a:avLst/>
          </a:prstGeom>
          <a:noFill/>
          <a:ln>
            <a:noFill/>
          </a:ln>
        </p:spPr>
      </p:pic>
      <p:pic>
        <p:nvPicPr>
          <p:cNvPr id="52" name="Google Shape;52;p6"/>
          <p:cNvPicPr preferRelativeResize="0"/>
          <p:nvPr/>
        </p:nvPicPr>
        <p:blipFill>
          <a:blip r:embed="rId4">
            <a:alphaModFix amt="41000"/>
          </a:blip>
          <a:stretch>
            <a:fillRect/>
          </a:stretch>
        </p:blipFill>
        <p:spPr>
          <a:xfrm rot="-1042746">
            <a:off x="-2721320" y="-4716204"/>
            <a:ext cx="8933567" cy="5786693"/>
          </a:xfrm>
          <a:prstGeom prst="rect">
            <a:avLst/>
          </a:prstGeom>
          <a:noFill/>
          <a:ln>
            <a:noFill/>
          </a:ln>
        </p:spPr>
      </p:pic>
      <p:pic>
        <p:nvPicPr>
          <p:cNvPr id="53" name="Google Shape;53;p6"/>
          <p:cNvPicPr preferRelativeResize="0"/>
          <p:nvPr/>
        </p:nvPicPr>
        <p:blipFill>
          <a:blip r:embed="rId4">
            <a:alphaModFix amt="41000"/>
          </a:blip>
          <a:stretch>
            <a:fillRect/>
          </a:stretch>
        </p:blipFill>
        <p:spPr>
          <a:xfrm rot="2700007">
            <a:off x="9357479" y="5815630"/>
            <a:ext cx="8933564" cy="5786695"/>
          </a:xfrm>
          <a:prstGeom prst="rect">
            <a:avLst/>
          </a:prstGeom>
          <a:noFill/>
          <a:ln>
            <a:noFill/>
          </a:ln>
        </p:spPr>
      </p:pic>
      <p:sp>
        <p:nvSpPr>
          <p:cNvPr id="54" name="Google Shape;54;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1620392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37"/>
        <p:cNvGrpSpPr/>
        <p:nvPr/>
      </p:nvGrpSpPr>
      <p:grpSpPr>
        <a:xfrm>
          <a:off x="0" y="0"/>
          <a:ext cx="0" cy="0"/>
          <a:chOff x="0" y="0"/>
          <a:chExt cx="0" cy="0"/>
        </a:xfrm>
      </p:grpSpPr>
      <p:pic>
        <p:nvPicPr>
          <p:cNvPr id="538" name="Google Shape;538;p5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39" name="Google Shape;539;p51"/>
          <p:cNvPicPr preferRelativeResize="0"/>
          <p:nvPr/>
        </p:nvPicPr>
        <p:blipFill>
          <a:blip r:embed="rId3">
            <a:alphaModFix amt="10000"/>
          </a:blip>
          <a:stretch>
            <a:fillRect/>
          </a:stretch>
        </p:blipFill>
        <p:spPr>
          <a:xfrm rot="14">
            <a:off x="3315217" y="452832"/>
            <a:ext cx="11485468" cy="7439705"/>
          </a:xfrm>
          <a:prstGeom prst="rect">
            <a:avLst/>
          </a:prstGeom>
          <a:noFill/>
          <a:ln>
            <a:noFill/>
          </a:ln>
        </p:spPr>
      </p:pic>
      <p:pic>
        <p:nvPicPr>
          <p:cNvPr id="540" name="Google Shape;540;p51"/>
          <p:cNvPicPr preferRelativeResize="0"/>
          <p:nvPr/>
        </p:nvPicPr>
        <p:blipFill>
          <a:blip r:embed="rId3">
            <a:alphaModFix amt="41000"/>
          </a:blip>
          <a:stretch>
            <a:fillRect/>
          </a:stretch>
        </p:blipFill>
        <p:spPr>
          <a:xfrm rot="1289176">
            <a:off x="6658094" y="4806423"/>
            <a:ext cx="7949919" cy="5149452"/>
          </a:xfrm>
          <a:prstGeom prst="rect">
            <a:avLst/>
          </a:prstGeom>
          <a:noFill/>
          <a:ln>
            <a:noFill/>
          </a:ln>
        </p:spPr>
      </p:pic>
      <p:pic>
        <p:nvPicPr>
          <p:cNvPr id="541" name="Google Shape;541;p51"/>
          <p:cNvPicPr preferRelativeResize="0"/>
          <p:nvPr/>
        </p:nvPicPr>
        <p:blipFill rotWithShape="1">
          <a:blip r:embed="rId3">
            <a:alphaModFix amt="41000"/>
          </a:blip>
          <a:srcRect l="38916"/>
          <a:stretch/>
        </p:blipFill>
        <p:spPr>
          <a:xfrm rot="280174">
            <a:off x="10558768" y="-2220375"/>
            <a:ext cx="4856221" cy="5149451"/>
          </a:xfrm>
          <a:prstGeom prst="rect">
            <a:avLst/>
          </a:prstGeom>
          <a:noFill/>
          <a:ln>
            <a:noFill/>
          </a:ln>
        </p:spPr>
      </p:pic>
      <p:pic>
        <p:nvPicPr>
          <p:cNvPr id="542" name="Google Shape;542;p51"/>
          <p:cNvPicPr preferRelativeResize="0"/>
          <p:nvPr/>
        </p:nvPicPr>
        <p:blipFill>
          <a:blip r:embed="rId4">
            <a:alphaModFix/>
          </a:blip>
          <a:stretch>
            <a:fillRect/>
          </a:stretch>
        </p:blipFill>
        <p:spPr>
          <a:xfrm rot="8707697">
            <a:off x="8607935" y="3253769"/>
            <a:ext cx="4708899" cy="4637060"/>
          </a:xfrm>
          <a:prstGeom prst="rect">
            <a:avLst/>
          </a:prstGeom>
          <a:noFill/>
          <a:ln>
            <a:noFill/>
          </a:ln>
        </p:spPr>
      </p:pic>
      <p:pic>
        <p:nvPicPr>
          <p:cNvPr id="543" name="Google Shape;543;p51"/>
          <p:cNvPicPr preferRelativeResize="0"/>
          <p:nvPr/>
        </p:nvPicPr>
        <p:blipFill>
          <a:blip r:embed="rId4">
            <a:alphaModFix/>
          </a:blip>
          <a:stretch>
            <a:fillRect/>
          </a:stretch>
        </p:blipFill>
        <p:spPr>
          <a:xfrm rot="8707680">
            <a:off x="-1118486" y="-549896"/>
            <a:ext cx="3525972" cy="3472192"/>
          </a:xfrm>
          <a:prstGeom prst="rect">
            <a:avLst/>
          </a:prstGeom>
          <a:noFill/>
          <a:ln>
            <a:noFill/>
          </a:ln>
        </p:spPr>
      </p:pic>
      <p:sp>
        <p:nvSpPr>
          <p:cNvPr id="544" name="Google Shape;544;p51"/>
          <p:cNvSpPr txBox="1">
            <a:spLocks noGrp="1"/>
          </p:cNvSpPr>
          <p:nvPr>
            <p:ph type="title"/>
          </p:nvPr>
        </p:nvSpPr>
        <p:spPr>
          <a:xfrm>
            <a:off x="1163200" y="826667"/>
            <a:ext cx="60216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6667">
                <a:solidFill>
                  <a:schemeClr val="accent1"/>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545" name="Google Shape;545;p51"/>
          <p:cNvSpPr txBox="1">
            <a:spLocks noGrp="1"/>
          </p:cNvSpPr>
          <p:nvPr>
            <p:ph type="subTitle" idx="1"/>
          </p:nvPr>
        </p:nvSpPr>
        <p:spPr>
          <a:xfrm>
            <a:off x="1163200" y="2124833"/>
            <a:ext cx="5617600" cy="12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46" name="Google Shape;546;p51"/>
          <p:cNvSpPr txBox="1"/>
          <p:nvPr/>
        </p:nvSpPr>
        <p:spPr>
          <a:xfrm>
            <a:off x="1163200" y="4527200"/>
            <a:ext cx="5446400" cy="958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600">
                <a:solidFill>
                  <a:schemeClr val="accent1"/>
                </a:solidFill>
                <a:latin typeface="Work Sans"/>
                <a:ea typeface="Work Sans"/>
                <a:cs typeface="Work Sans"/>
                <a:sym typeface="Work Sans"/>
              </a:rPr>
              <a:t>CREDITS: This presentation template was created by </a:t>
            </a:r>
            <a:r>
              <a:rPr lang="en" sz="1600" b="1">
                <a:solidFill>
                  <a:schemeClr val="accent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Slidesgo</a:t>
            </a:r>
            <a:r>
              <a:rPr lang="en" sz="1600">
                <a:solidFill>
                  <a:schemeClr val="accent1"/>
                </a:solidFill>
                <a:latin typeface="Work Sans"/>
                <a:ea typeface="Work Sans"/>
                <a:cs typeface="Work Sans"/>
                <a:sym typeface="Work Sans"/>
              </a:rPr>
              <a:t>, including icons by </a:t>
            </a:r>
            <a:r>
              <a:rPr lang="en" sz="1600" b="1">
                <a:solidFill>
                  <a:schemeClr val="accent1"/>
                </a:solidFill>
                <a:uFill>
                  <a:noFill/>
                </a:uFill>
                <a:latin typeface="Work Sans"/>
                <a:ea typeface="Work Sans"/>
                <a:cs typeface="Work Sans"/>
                <a:sym typeface="Work Sans"/>
                <a:hlinkClick r:id="rId6">
                  <a:extLst>
                    <a:ext uri="{A12FA001-AC4F-418D-AE19-62706E023703}">
                      <ahyp:hlinkClr xmlns:ahyp="http://schemas.microsoft.com/office/drawing/2018/hyperlinkcolor" val="tx"/>
                    </a:ext>
                  </a:extLst>
                </a:hlinkClick>
              </a:rPr>
              <a:t>Flaticon</a:t>
            </a:r>
            <a:r>
              <a:rPr lang="en" sz="1600">
                <a:solidFill>
                  <a:schemeClr val="accent1"/>
                </a:solidFill>
                <a:latin typeface="Work Sans"/>
                <a:ea typeface="Work Sans"/>
                <a:cs typeface="Work Sans"/>
                <a:sym typeface="Work Sans"/>
              </a:rPr>
              <a:t>, and infographics &amp; images by </a:t>
            </a:r>
            <a:r>
              <a:rPr lang="en" sz="1600" b="1">
                <a:solidFill>
                  <a:schemeClr val="accent1"/>
                </a:solidFill>
                <a:uFill>
                  <a:noFill/>
                </a:uFill>
                <a:latin typeface="Work Sans"/>
                <a:ea typeface="Work Sans"/>
                <a:cs typeface="Work Sans"/>
                <a:sym typeface="Work Sans"/>
                <a:hlinkClick r:id="rId7">
                  <a:extLst>
                    <a:ext uri="{A12FA001-AC4F-418D-AE19-62706E023703}">
                      <ahyp:hlinkClr xmlns:ahyp="http://schemas.microsoft.com/office/drawing/2018/hyperlinkcolor" val="tx"/>
                    </a:ext>
                  </a:extLst>
                </a:hlinkClick>
              </a:rPr>
              <a:t>Freepik</a:t>
            </a:r>
            <a:r>
              <a:rPr lang="en" sz="1600">
                <a:solidFill>
                  <a:schemeClr val="accent1"/>
                </a:solidFill>
                <a:uFill>
                  <a:noFill/>
                </a:uFill>
                <a:latin typeface="Work Sans"/>
                <a:ea typeface="Work Sans"/>
                <a:cs typeface="Work Sans"/>
                <a:sym typeface="Work Sans"/>
                <a:hlinkClick r:id="rId7">
                  <a:extLst>
                    <a:ext uri="{A12FA001-AC4F-418D-AE19-62706E023703}">
                      <ahyp:hlinkClr xmlns:ahyp="http://schemas.microsoft.com/office/drawing/2018/hyperlinkcolor" val="tx"/>
                    </a:ext>
                  </a:extLst>
                </a:hlinkClick>
              </a:rPr>
              <a:t> </a:t>
            </a:r>
            <a:endParaRPr sz="1600">
              <a:solidFill>
                <a:schemeClr val="accent1"/>
              </a:solidFill>
              <a:latin typeface="Work Sans"/>
              <a:ea typeface="Work Sans"/>
              <a:cs typeface="Work Sans"/>
              <a:sym typeface="Work Sans"/>
            </a:endParaRPr>
          </a:p>
        </p:txBody>
      </p:sp>
    </p:spTree>
    <p:extLst>
      <p:ext uri="{BB962C8B-B14F-4D97-AF65-F5344CB8AC3E}">
        <p14:creationId xmlns:p14="http://schemas.microsoft.com/office/powerpoint/2010/main" val="34411840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547"/>
        <p:cNvGrpSpPr/>
        <p:nvPr/>
      </p:nvGrpSpPr>
      <p:grpSpPr>
        <a:xfrm>
          <a:off x="0" y="0"/>
          <a:ext cx="0" cy="0"/>
          <a:chOff x="0" y="0"/>
          <a:chExt cx="0" cy="0"/>
        </a:xfrm>
      </p:grpSpPr>
      <p:pic>
        <p:nvPicPr>
          <p:cNvPr id="548" name="Google Shape;548;p52"/>
          <p:cNvPicPr preferRelativeResize="0"/>
          <p:nvPr/>
        </p:nvPicPr>
        <p:blipFill>
          <a:blip r:embed="rId2">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7797788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49"/>
        <p:cNvGrpSpPr/>
        <p:nvPr/>
      </p:nvGrpSpPr>
      <p:grpSpPr>
        <a:xfrm>
          <a:off x="0" y="0"/>
          <a:ext cx="0" cy="0"/>
          <a:chOff x="0" y="0"/>
          <a:chExt cx="0" cy="0"/>
        </a:xfrm>
      </p:grpSpPr>
      <p:pic>
        <p:nvPicPr>
          <p:cNvPr id="550" name="Google Shape;550;p5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51" name="Google Shape;551;p53"/>
          <p:cNvPicPr preferRelativeResize="0"/>
          <p:nvPr/>
        </p:nvPicPr>
        <p:blipFill>
          <a:blip r:embed="rId3">
            <a:alphaModFix/>
          </a:blip>
          <a:stretch>
            <a:fillRect/>
          </a:stretch>
        </p:blipFill>
        <p:spPr>
          <a:xfrm rot="8707701">
            <a:off x="6478563" y="5508690"/>
            <a:ext cx="5000839" cy="4924540"/>
          </a:xfrm>
          <a:prstGeom prst="rect">
            <a:avLst/>
          </a:prstGeom>
          <a:noFill/>
          <a:ln>
            <a:noFill/>
          </a:ln>
        </p:spPr>
      </p:pic>
      <p:pic>
        <p:nvPicPr>
          <p:cNvPr id="552" name="Google Shape;552;p53"/>
          <p:cNvPicPr preferRelativeResize="0"/>
          <p:nvPr/>
        </p:nvPicPr>
        <p:blipFill rotWithShape="1">
          <a:blip r:embed="rId4">
            <a:alphaModFix amt="41000"/>
          </a:blip>
          <a:srcRect l="38916"/>
          <a:stretch/>
        </p:blipFill>
        <p:spPr>
          <a:xfrm rot="280174">
            <a:off x="-4070131" y="-2107177"/>
            <a:ext cx="6029500" cy="6393596"/>
          </a:xfrm>
          <a:prstGeom prst="rect">
            <a:avLst/>
          </a:prstGeom>
          <a:noFill/>
          <a:ln>
            <a:noFill/>
          </a:ln>
        </p:spPr>
      </p:pic>
      <p:pic>
        <p:nvPicPr>
          <p:cNvPr id="553" name="Google Shape;553;p53"/>
          <p:cNvPicPr preferRelativeResize="0"/>
          <p:nvPr/>
        </p:nvPicPr>
        <p:blipFill rotWithShape="1">
          <a:blip r:embed="rId4">
            <a:alphaModFix amt="41000"/>
          </a:blip>
          <a:srcRect l="-522"/>
          <a:stretch/>
        </p:blipFill>
        <p:spPr>
          <a:xfrm rot="627373">
            <a:off x="9991438" y="2043751"/>
            <a:ext cx="9922557" cy="6393597"/>
          </a:xfrm>
          <a:prstGeom prst="rect">
            <a:avLst/>
          </a:prstGeom>
          <a:noFill/>
          <a:ln>
            <a:noFill/>
          </a:ln>
        </p:spPr>
      </p:pic>
      <p:pic>
        <p:nvPicPr>
          <p:cNvPr id="554" name="Google Shape;554;p53"/>
          <p:cNvPicPr preferRelativeResize="0"/>
          <p:nvPr/>
        </p:nvPicPr>
        <p:blipFill>
          <a:blip r:embed="rId3">
            <a:alphaModFix/>
          </a:blip>
          <a:stretch>
            <a:fillRect/>
          </a:stretch>
        </p:blipFill>
        <p:spPr>
          <a:xfrm rot="8707701">
            <a:off x="-3240304" y="211647"/>
            <a:ext cx="5000839" cy="4924540"/>
          </a:xfrm>
          <a:prstGeom prst="rect">
            <a:avLst/>
          </a:prstGeom>
          <a:noFill/>
          <a:ln>
            <a:noFill/>
          </a:ln>
        </p:spPr>
      </p:pic>
    </p:spTree>
    <p:extLst>
      <p:ext uri="{BB962C8B-B14F-4D97-AF65-F5344CB8AC3E}">
        <p14:creationId xmlns:p14="http://schemas.microsoft.com/office/powerpoint/2010/main" val="5608139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0" name="Google Shape;10;p2"/>
          <p:cNvSpPr txBox="1">
            <a:spLocks noGrp="1"/>
          </p:cNvSpPr>
          <p:nvPr>
            <p:ph type="ctrTitle"/>
          </p:nvPr>
        </p:nvSpPr>
        <p:spPr>
          <a:xfrm>
            <a:off x="960000" y="1734700"/>
            <a:ext cx="7767200" cy="2872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667"/>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960000" y="4956624"/>
            <a:ext cx="5792000" cy="6344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1469605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title"/>
          </p:nvPr>
        </p:nvSpPr>
        <p:spPr>
          <a:xfrm>
            <a:off x="960000" y="3069467"/>
            <a:ext cx="4985600" cy="1727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8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title" idx="2" hasCustomPrompt="1"/>
          </p:nvPr>
        </p:nvSpPr>
        <p:spPr>
          <a:xfrm>
            <a:off x="960000" y="1553300"/>
            <a:ext cx="17024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 name="Google Shape;16;p3"/>
          <p:cNvSpPr txBox="1">
            <a:spLocks noGrp="1"/>
          </p:cNvSpPr>
          <p:nvPr>
            <p:ph type="subTitle" idx="1"/>
          </p:nvPr>
        </p:nvSpPr>
        <p:spPr>
          <a:xfrm>
            <a:off x="960000" y="4905500"/>
            <a:ext cx="41080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944020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9" name="Google Shape;19;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 name="Google Shape;20;p4"/>
          <p:cNvSpPr txBox="1">
            <a:spLocks noGrp="1"/>
          </p:cNvSpPr>
          <p:nvPr>
            <p:ph type="body" idx="1"/>
          </p:nvPr>
        </p:nvSpPr>
        <p:spPr>
          <a:xfrm>
            <a:off x="960000" y="1621000"/>
            <a:ext cx="10272000" cy="463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rgbClr val="434343"/>
              </a:buClr>
              <a:buSzPts val="1200"/>
              <a:buAutoNum type="arabicPeriod"/>
              <a:defRPr sz="1600">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Char char="○"/>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Char char="■"/>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Char char="●"/>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Char char="○"/>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Char char="■"/>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Char char="●"/>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Char char="○"/>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Char char="■"/>
              <a:defRPr>
                <a:solidFill>
                  <a:srgbClr val="434343"/>
                </a:solidFill>
              </a:defRPr>
            </a:lvl9pPr>
          </a:lstStyle>
          <a:p>
            <a:endParaRPr/>
          </a:p>
        </p:txBody>
      </p:sp>
    </p:spTree>
    <p:extLst>
      <p:ext uri="{BB962C8B-B14F-4D97-AF65-F5344CB8AC3E}">
        <p14:creationId xmlns:p14="http://schemas.microsoft.com/office/powerpoint/2010/main" val="7141902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3" name="Google Shape;23;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4" name="Google Shape;24;p5"/>
          <p:cNvSpPr txBox="1">
            <a:spLocks noGrp="1"/>
          </p:cNvSpPr>
          <p:nvPr>
            <p:ph type="title" idx="2"/>
          </p:nvPr>
        </p:nvSpPr>
        <p:spPr>
          <a:xfrm>
            <a:off x="1872267" y="3777404"/>
            <a:ext cx="39164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5" name="Google Shape;25;p5"/>
          <p:cNvSpPr txBox="1">
            <a:spLocks noGrp="1"/>
          </p:cNvSpPr>
          <p:nvPr>
            <p:ph type="title" idx="3"/>
          </p:nvPr>
        </p:nvSpPr>
        <p:spPr>
          <a:xfrm>
            <a:off x="6402517" y="3777404"/>
            <a:ext cx="39172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 name="Google Shape;26;p5"/>
          <p:cNvSpPr txBox="1">
            <a:spLocks noGrp="1"/>
          </p:cNvSpPr>
          <p:nvPr>
            <p:ph type="subTitle" idx="1"/>
          </p:nvPr>
        </p:nvSpPr>
        <p:spPr>
          <a:xfrm>
            <a:off x="6402523" y="4416695"/>
            <a:ext cx="39172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7" name="Google Shape;27;p5"/>
          <p:cNvSpPr txBox="1">
            <a:spLocks noGrp="1"/>
          </p:cNvSpPr>
          <p:nvPr>
            <p:ph type="subTitle" idx="4"/>
          </p:nvPr>
        </p:nvSpPr>
        <p:spPr>
          <a:xfrm>
            <a:off x="1872500" y="4416695"/>
            <a:ext cx="39164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496879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pic>
        <p:nvPicPr>
          <p:cNvPr id="29" name="Google Shape;29;p6"/>
          <p:cNvPicPr preferRelativeResize="0"/>
          <p:nvPr/>
        </p:nvPicPr>
        <p:blipFill>
          <a:blip r:embed="rId2">
            <a:alphaModFix/>
          </a:blip>
          <a:stretch>
            <a:fillRect/>
          </a:stretch>
        </p:blipFill>
        <p:spPr>
          <a:xfrm>
            <a:off x="1" y="0"/>
            <a:ext cx="12192009" cy="6858000"/>
          </a:xfrm>
          <a:prstGeom prst="rect">
            <a:avLst/>
          </a:prstGeom>
          <a:noFill/>
          <a:ln>
            <a:noFill/>
          </a:ln>
        </p:spPr>
      </p:pic>
      <p:sp>
        <p:nvSpPr>
          <p:cNvPr id="30" name="Google Shape;30;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38091899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a:off x="0" y="0"/>
            <a:ext cx="12191968" cy="6858000"/>
          </a:xfrm>
          <a:prstGeom prst="rect">
            <a:avLst/>
          </a:prstGeom>
          <a:noFill/>
          <a:ln>
            <a:noFill/>
          </a:ln>
        </p:spPr>
      </p:pic>
      <p:sp>
        <p:nvSpPr>
          <p:cNvPr id="33" name="Google Shape;33;p7"/>
          <p:cNvSpPr txBox="1">
            <a:spLocks noGrp="1"/>
          </p:cNvSpPr>
          <p:nvPr>
            <p:ph type="title"/>
          </p:nvPr>
        </p:nvSpPr>
        <p:spPr>
          <a:xfrm>
            <a:off x="960000" y="593367"/>
            <a:ext cx="7227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 name="Google Shape;34;p7"/>
          <p:cNvSpPr txBox="1">
            <a:spLocks noGrp="1"/>
          </p:cNvSpPr>
          <p:nvPr>
            <p:ph type="body" idx="1"/>
          </p:nvPr>
        </p:nvSpPr>
        <p:spPr>
          <a:xfrm>
            <a:off x="960000" y="2433800"/>
            <a:ext cx="5449200" cy="3438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Char char="●"/>
              <a:defRPr>
                <a:solidFill>
                  <a:srgbClr val="434343"/>
                </a:solidFill>
              </a:defRPr>
            </a:lvl1pPr>
            <a:lvl2pPr marL="1219170" lvl="1" indent="-423323" rtl="0">
              <a:lnSpc>
                <a:spcPct val="115000"/>
              </a:lnSpc>
              <a:spcBef>
                <a:spcPts val="2133"/>
              </a:spcBef>
              <a:spcAft>
                <a:spcPts val="0"/>
              </a:spcAft>
              <a:buClr>
                <a:srgbClr val="434343"/>
              </a:buClr>
              <a:buSzPts val="1400"/>
              <a:buFont typeface="Roboto Condensed Light"/>
              <a:buChar char="○"/>
              <a:defRPr>
                <a:solidFill>
                  <a:srgbClr val="434343"/>
                </a:solidFill>
              </a:defRPr>
            </a:lvl2pPr>
            <a:lvl3pPr marL="1828754" lvl="2" indent="-423323" rtl="0">
              <a:lnSpc>
                <a:spcPct val="115000"/>
              </a:lnSpc>
              <a:spcBef>
                <a:spcPts val="2133"/>
              </a:spcBef>
              <a:spcAft>
                <a:spcPts val="0"/>
              </a:spcAft>
              <a:buClr>
                <a:srgbClr val="434343"/>
              </a:buClr>
              <a:buSzPts val="1400"/>
              <a:buFont typeface="Roboto Condensed Light"/>
              <a:buChar char="■"/>
              <a:defRPr>
                <a:solidFill>
                  <a:srgbClr val="434343"/>
                </a:solidFill>
              </a:defRPr>
            </a:lvl3pPr>
            <a:lvl4pPr marL="2438339" lvl="3" indent="-423323" rtl="0">
              <a:lnSpc>
                <a:spcPct val="115000"/>
              </a:lnSpc>
              <a:spcBef>
                <a:spcPts val="2133"/>
              </a:spcBef>
              <a:spcAft>
                <a:spcPts val="0"/>
              </a:spcAft>
              <a:buClr>
                <a:srgbClr val="434343"/>
              </a:buClr>
              <a:buSzPts val="1400"/>
              <a:buFont typeface="Roboto Condensed Light"/>
              <a:buChar char="●"/>
              <a:defRPr>
                <a:solidFill>
                  <a:srgbClr val="434343"/>
                </a:solidFill>
              </a:defRPr>
            </a:lvl4pPr>
            <a:lvl5pPr marL="3047924" lvl="4" indent="-423323" rtl="0">
              <a:lnSpc>
                <a:spcPct val="115000"/>
              </a:lnSpc>
              <a:spcBef>
                <a:spcPts val="2133"/>
              </a:spcBef>
              <a:spcAft>
                <a:spcPts val="0"/>
              </a:spcAft>
              <a:buClr>
                <a:srgbClr val="434343"/>
              </a:buClr>
              <a:buSzPts val="1400"/>
              <a:buFont typeface="Roboto Condensed Light"/>
              <a:buChar char="○"/>
              <a:defRPr>
                <a:solidFill>
                  <a:srgbClr val="434343"/>
                </a:solidFill>
              </a:defRPr>
            </a:lvl5pPr>
            <a:lvl6pPr marL="3657509" lvl="5" indent="-423323" rtl="0">
              <a:lnSpc>
                <a:spcPct val="115000"/>
              </a:lnSpc>
              <a:spcBef>
                <a:spcPts val="2133"/>
              </a:spcBef>
              <a:spcAft>
                <a:spcPts val="0"/>
              </a:spcAft>
              <a:buClr>
                <a:srgbClr val="434343"/>
              </a:buClr>
              <a:buSzPts val="1400"/>
              <a:buFont typeface="Roboto Condensed Light"/>
              <a:buChar char="■"/>
              <a:defRPr>
                <a:solidFill>
                  <a:srgbClr val="434343"/>
                </a:solidFill>
              </a:defRPr>
            </a:lvl6pPr>
            <a:lvl7pPr marL="4267093" lvl="6" indent="-423323" rtl="0">
              <a:lnSpc>
                <a:spcPct val="115000"/>
              </a:lnSpc>
              <a:spcBef>
                <a:spcPts val="2133"/>
              </a:spcBef>
              <a:spcAft>
                <a:spcPts val="0"/>
              </a:spcAft>
              <a:buClr>
                <a:srgbClr val="434343"/>
              </a:buClr>
              <a:buSzPts val="1400"/>
              <a:buFont typeface="Roboto Condensed Light"/>
              <a:buChar char="●"/>
              <a:defRPr>
                <a:solidFill>
                  <a:srgbClr val="434343"/>
                </a:solidFill>
              </a:defRPr>
            </a:lvl7pPr>
            <a:lvl8pPr marL="4876678" lvl="7" indent="-423323" rtl="0">
              <a:lnSpc>
                <a:spcPct val="115000"/>
              </a:lnSpc>
              <a:spcBef>
                <a:spcPts val="2133"/>
              </a:spcBef>
              <a:spcAft>
                <a:spcPts val="0"/>
              </a:spcAft>
              <a:buClr>
                <a:srgbClr val="434343"/>
              </a:buClr>
              <a:buSzPts val="1400"/>
              <a:buFont typeface="Roboto Condensed Light"/>
              <a:buChar char="○"/>
              <a:defRPr>
                <a:solidFill>
                  <a:srgbClr val="434343"/>
                </a:solidFill>
              </a:defRPr>
            </a:lvl8pPr>
            <a:lvl9pPr marL="5486263" lvl="8" indent="-423323" rtl="0">
              <a:lnSpc>
                <a:spcPct val="115000"/>
              </a:lnSpc>
              <a:spcBef>
                <a:spcPts val="2133"/>
              </a:spcBef>
              <a:spcAft>
                <a:spcPts val="2133"/>
              </a:spcAft>
              <a:buClr>
                <a:srgbClr val="434343"/>
              </a:buClr>
              <a:buSzPts val="1400"/>
              <a:buFont typeface="Roboto Condensed Light"/>
              <a:buChar char="■"/>
              <a:defRPr>
                <a:solidFill>
                  <a:srgbClr val="434343"/>
                </a:solidFill>
              </a:defRPr>
            </a:lvl9pPr>
          </a:lstStyle>
          <a:p>
            <a:endParaRPr/>
          </a:p>
        </p:txBody>
      </p:sp>
    </p:spTree>
    <p:extLst>
      <p:ext uri="{BB962C8B-B14F-4D97-AF65-F5344CB8AC3E}">
        <p14:creationId xmlns:p14="http://schemas.microsoft.com/office/powerpoint/2010/main" val="8397873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pic>
        <p:nvPicPr>
          <p:cNvPr id="39" name="Google Shape;39;p9"/>
          <p:cNvPicPr preferRelativeResize="0"/>
          <p:nvPr/>
        </p:nvPicPr>
        <p:blipFill>
          <a:blip r:embed="rId2">
            <a:alphaModFix/>
          </a:blip>
          <a:stretch>
            <a:fillRect/>
          </a:stretch>
        </p:blipFill>
        <p:spPr>
          <a:xfrm>
            <a:off x="0" y="0"/>
            <a:ext cx="12192000" cy="6858024"/>
          </a:xfrm>
          <a:prstGeom prst="rect">
            <a:avLst/>
          </a:prstGeom>
          <a:noFill/>
          <a:ln>
            <a:noFill/>
          </a:ln>
        </p:spPr>
      </p:pic>
      <p:sp>
        <p:nvSpPr>
          <p:cNvPr id="40" name="Google Shape;40;p9"/>
          <p:cNvSpPr txBox="1">
            <a:spLocks noGrp="1"/>
          </p:cNvSpPr>
          <p:nvPr>
            <p:ph type="subTitle" idx="1"/>
          </p:nvPr>
        </p:nvSpPr>
        <p:spPr>
          <a:xfrm>
            <a:off x="4908633" y="3199933"/>
            <a:ext cx="5595600" cy="1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2000"/>
            </a:lvl1pPr>
            <a:lvl2pPr lvl="1" algn="ctr" rtl="0">
              <a:lnSpc>
                <a:spcPct val="100000"/>
              </a:lnSpc>
              <a:spcBef>
                <a:spcPts val="2133"/>
              </a:spcBef>
              <a:spcAft>
                <a:spcPts val="0"/>
              </a:spcAft>
              <a:buSzPts val="1900"/>
              <a:buNone/>
              <a:defRPr sz="2533"/>
            </a:lvl2pPr>
            <a:lvl3pPr lvl="2" algn="ctr" rtl="0">
              <a:lnSpc>
                <a:spcPct val="100000"/>
              </a:lnSpc>
              <a:spcBef>
                <a:spcPts val="2133"/>
              </a:spcBef>
              <a:spcAft>
                <a:spcPts val="0"/>
              </a:spcAft>
              <a:buSzPts val="1900"/>
              <a:buNone/>
              <a:defRPr sz="2533"/>
            </a:lvl3pPr>
            <a:lvl4pPr lvl="3" algn="ctr" rtl="0">
              <a:lnSpc>
                <a:spcPct val="100000"/>
              </a:lnSpc>
              <a:spcBef>
                <a:spcPts val="2133"/>
              </a:spcBef>
              <a:spcAft>
                <a:spcPts val="0"/>
              </a:spcAft>
              <a:buSzPts val="1900"/>
              <a:buNone/>
              <a:defRPr sz="2533"/>
            </a:lvl4pPr>
            <a:lvl5pPr lvl="4" algn="ctr" rtl="0">
              <a:lnSpc>
                <a:spcPct val="100000"/>
              </a:lnSpc>
              <a:spcBef>
                <a:spcPts val="2133"/>
              </a:spcBef>
              <a:spcAft>
                <a:spcPts val="0"/>
              </a:spcAft>
              <a:buSzPts val="1900"/>
              <a:buNone/>
              <a:defRPr sz="2533"/>
            </a:lvl5pPr>
            <a:lvl6pPr lvl="5" algn="ctr" rtl="0">
              <a:lnSpc>
                <a:spcPct val="100000"/>
              </a:lnSpc>
              <a:spcBef>
                <a:spcPts val="2133"/>
              </a:spcBef>
              <a:spcAft>
                <a:spcPts val="0"/>
              </a:spcAft>
              <a:buSzPts val="1900"/>
              <a:buNone/>
              <a:defRPr sz="2533"/>
            </a:lvl6pPr>
            <a:lvl7pPr lvl="6" algn="ctr" rtl="0">
              <a:lnSpc>
                <a:spcPct val="100000"/>
              </a:lnSpc>
              <a:spcBef>
                <a:spcPts val="2133"/>
              </a:spcBef>
              <a:spcAft>
                <a:spcPts val="0"/>
              </a:spcAft>
              <a:buSzPts val="1900"/>
              <a:buNone/>
              <a:defRPr sz="2533"/>
            </a:lvl7pPr>
            <a:lvl8pPr lvl="7" algn="ctr" rtl="0">
              <a:lnSpc>
                <a:spcPct val="100000"/>
              </a:lnSpc>
              <a:spcBef>
                <a:spcPts val="2133"/>
              </a:spcBef>
              <a:spcAft>
                <a:spcPts val="0"/>
              </a:spcAft>
              <a:buSzPts val="1900"/>
              <a:buNone/>
              <a:defRPr sz="2533"/>
            </a:lvl8pPr>
            <a:lvl9pPr lvl="8" algn="ctr" rtl="0">
              <a:lnSpc>
                <a:spcPct val="100000"/>
              </a:lnSpc>
              <a:spcBef>
                <a:spcPts val="2133"/>
              </a:spcBef>
              <a:spcAft>
                <a:spcPts val="2133"/>
              </a:spcAft>
              <a:buSzPts val="1900"/>
              <a:buNone/>
              <a:defRPr sz="2533"/>
            </a:lvl9pPr>
          </a:lstStyle>
          <a:p>
            <a:endParaRPr/>
          </a:p>
        </p:txBody>
      </p:sp>
      <p:sp>
        <p:nvSpPr>
          <p:cNvPr id="41" name="Google Shape;41;p9"/>
          <p:cNvSpPr txBox="1">
            <a:spLocks noGrp="1"/>
          </p:cNvSpPr>
          <p:nvPr>
            <p:ph type="title"/>
          </p:nvPr>
        </p:nvSpPr>
        <p:spPr>
          <a:xfrm>
            <a:off x="4908664" y="2183167"/>
            <a:ext cx="55956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5200"/>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endParaRPr/>
          </a:p>
        </p:txBody>
      </p:sp>
    </p:spTree>
    <p:extLst>
      <p:ext uri="{BB962C8B-B14F-4D97-AF65-F5344CB8AC3E}">
        <p14:creationId xmlns:p14="http://schemas.microsoft.com/office/powerpoint/2010/main" val="2874427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
        <p:cNvGrpSpPr/>
        <p:nvPr/>
      </p:nvGrpSpPr>
      <p:grpSpPr>
        <a:xfrm>
          <a:off x="0" y="0"/>
          <a:ext cx="0" cy="0"/>
          <a:chOff x="0" y="0"/>
          <a:chExt cx="0" cy="0"/>
        </a:xfrm>
      </p:grpSpPr>
      <p:pic>
        <p:nvPicPr>
          <p:cNvPr id="56" name="Google Shape;56;p7"/>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7" name="Google Shape;57;p7"/>
          <p:cNvPicPr preferRelativeResize="0"/>
          <p:nvPr/>
        </p:nvPicPr>
        <p:blipFill>
          <a:blip r:embed="rId3">
            <a:alphaModFix amt="10000"/>
          </a:blip>
          <a:stretch>
            <a:fillRect/>
          </a:stretch>
        </p:blipFill>
        <p:spPr>
          <a:xfrm rot="8">
            <a:off x="4686134" y="-1295552"/>
            <a:ext cx="11776732" cy="7628339"/>
          </a:xfrm>
          <a:prstGeom prst="rect">
            <a:avLst/>
          </a:prstGeom>
          <a:noFill/>
          <a:ln>
            <a:noFill/>
          </a:ln>
        </p:spPr>
      </p:pic>
      <p:sp>
        <p:nvSpPr>
          <p:cNvPr id="58" name="Google Shape;58;p7"/>
          <p:cNvSpPr txBox="1">
            <a:spLocks noGrp="1"/>
          </p:cNvSpPr>
          <p:nvPr>
            <p:ph type="title"/>
          </p:nvPr>
        </p:nvSpPr>
        <p:spPr>
          <a:xfrm>
            <a:off x="960000" y="593367"/>
            <a:ext cx="7227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9" name="Google Shape;59;p7"/>
          <p:cNvSpPr txBox="1">
            <a:spLocks noGrp="1"/>
          </p:cNvSpPr>
          <p:nvPr>
            <p:ph type="body" idx="1"/>
          </p:nvPr>
        </p:nvSpPr>
        <p:spPr>
          <a:xfrm>
            <a:off x="960000" y="2433800"/>
            <a:ext cx="5449200" cy="3438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Char char="●"/>
              <a:defRPr>
                <a:solidFill>
                  <a:srgbClr val="434343"/>
                </a:solidFill>
              </a:defRPr>
            </a:lvl1pPr>
            <a:lvl2pPr marL="1219170" lvl="1" indent="-423323" rtl="0">
              <a:lnSpc>
                <a:spcPct val="115000"/>
              </a:lnSpc>
              <a:spcBef>
                <a:spcPts val="2133"/>
              </a:spcBef>
              <a:spcAft>
                <a:spcPts val="0"/>
              </a:spcAft>
              <a:buClr>
                <a:srgbClr val="434343"/>
              </a:buClr>
              <a:buSzPts val="1400"/>
              <a:buFont typeface="Roboto Condensed Light"/>
              <a:buChar char="○"/>
              <a:defRPr>
                <a:solidFill>
                  <a:srgbClr val="434343"/>
                </a:solidFill>
              </a:defRPr>
            </a:lvl2pPr>
            <a:lvl3pPr marL="1828754" lvl="2" indent="-423323" rtl="0">
              <a:lnSpc>
                <a:spcPct val="115000"/>
              </a:lnSpc>
              <a:spcBef>
                <a:spcPts val="2133"/>
              </a:spcBef>
              <a:spcAft>
                <a:spcPts val="0"/>
              </a:spcAft>
              <a:buClr>
                <a:srgbClr val="434343"/>
              </a:buClr>
              <a:buSzPts val="1400"/>
              <a:buFont typeface="Roboto Condensed Light"/>
              <a:buChar char="■"/>
              <a:defRPr>
                <a:solidFill>
                  <a:srgbClr val="434343"/>
                </a:solidFill>
              </a:defRPr>
            </a:lvl3pPr>
            <a:lvl4pPr marL="2438339" lvl="3" indent="-423323" rtl="0">
              <a:lnSpc>
                <a:spcPct val="115000"/>
              </a:lnSpc>
              <a:spcBef>
                <a:spcPts val="2133"/>
              </a:spcBef>
              <a:spcAft>
                <a:spcPts val="0"/>
              </a:spcAft>
              <a:buClr>
                <a:srgbClr val="434343"/>
              </a:buClr>
              <a:buSzPts val="1400"/>
              <a:buFont typeface="Roboto Condensed Light"/>
              <a:buChar char="●"/>
              <a:defRPr>
                <a:solidFill>
                  <a:srgbClr val="434343"/>
                </a:solidFill>
              </a:defRPr>
            </a:lvl4pPr>
            <a:lvl5pPr marL="3047924" lvl="4" indent="-423323" rtl="0">
              <a:lnSpc>
                <a:spcPct val="115000"/>
              </a:lnSpc>
              <a:spcBef>
                <a:spcPts val="2133"/>
              </a:spcBef>
              <a:spcAft>
                <a:spcPts val="0"/>
              </a:spcAft>
              <a:buClr>
                <a:srgbClr val="434343"/>
              </a:buClr>
              <a:buSzPts val="1400"/>
              <a:buFont typeface="Roboto Condensed Light"/>
              <a:buChar char="○"/>
              <a:defRPr>
                <a:solidFill>
                  <a:srgbClr val="434343"/>
                </a:solidFill>
              </a:defRPr>
            </a:lvl5pPr>
            <a:lvl6pPr marL="3657509" lvl="5" indent="-423323" rtl="0">
              <a:lnSpc>
                <a:spcPct val="115000"/>
              </a:lnSpc>
              <a:spcBef>
                <a:spcPts val="2133"/>
              </a:spcBef>
              <a:spcAft>
                <a:spcPts val="0"/>
              </a:spcAft>
              <a:buClr>
                <a:srgbClr val="434343"/>
              </a:buClr>
              <a:buSzPts val="1400"/>
              <a:buFont typeface="Roboto Condensed Light"/>
              <a:buChar char="■"/>
              <a:defRPr>
                <a:solidFill>
                  <a:srgbClr val="434343"/>
                </a:solidFill>
              </a:defRPr>
            </a:lvl6pPr>
            <a:lvl7pPr marL="4267093" lvl="6" indent="-423323" rtl="0">
              <a:lnSpc>
                <a:spcPct val="115000"/>
              </a:lnSpc>
              <a:spcBef>
                <a:spcPts val="2133"/>
              </a:spcBef>
              <a:spcAft>
                <a:spcPts val="0"/>
              </a:spcAft>
              <a:buClr>
                <a:srgbClr val="434343"/>
              </a:buClr>
              <a:buSzPts val="1400"/>
              <a:buFont typeface="Roboto Condensed Light"/>
              <a:buChar char="●"/>
              <a:defRPr>
                <a:solidFill>
                  <a:srgbClr val="434343"/>
                </a:solidFill>
              </a:defRPr>
            </a:lvl7pPr>
            <a:lvl8pPr marL="4876678" lvl="7" indent="-423323" rtl="0">
              <a:lnSpc>
                <a:spcPct val="115000"/>
              </a:lnSpc>
              <a:spcBef>
                <a:spcPts val="2133"/>
              </a:spcBef>
              <a:spcAft>
                <a:spcPts val="0"/>
              </a:spcAft>
              <a:buClr>
                <a:srgbClr val="434343"/>
              </a:buClr>
              <a:buSzPts val="1400"/>
              <a:buFont typeface="Roboto Condensed Light"/>
              <a:buChar char="○"/>
              <a:defRPr>
                <a:solidFill>
                  <a:srgbClr val="434343"/>
                </a:solidFill>
              </a:defRPr>
            </a:lvl8pPr>
            <a:lvl9pPr marL="5486263" lvl="8" indent="-423323" rtl="0">
              <a:lnSpc>
                <a:spcPct val="115000"/>
              </a:lnSpc>
              <a:spcBef>
                <a:spcPts val="2133"/>
              </a:spcBef>
              <a:spcAft>
                <a:spcPts val="2133"/>
              </a:spcAft>
              <a:buClr>
                <a:srgbClr val="434343"/>
              </a:buClr>
              <a:buSzPts val="1400"/>
              <a:buFont typeface="Roboto Condensed Light"/>
              <a:buChar char="■"/>
              <a:defRPr>
                <a:solidFill>
                  <a:srgbClr val="434343"/>
                </a:solidFill>
              </a:defRPr>
            </a:lvl9pPr>
          </a:lstStyle>
          <a:p>
            <a:endParaRPr/>
          </a:p>
        </p:txBody>
      </p:sp>
      <p:pic>
        <p:nvPicPr>
          <p:cNvPr id="60" name="Google Shape;60;p7"/>
          <p:cNvPicPr preferRelativeResize="0"/>
          <p:nvPr/>
        </p:nvPicPr>
        <p:blipFill>
          <a:blip r:embed="rId4">
            <a:alphaModFix/>
          </a:blip>
          <a:stretch>
            <a:fillRect/>
          </a:stretch>
        </p:blipFill>
        <p:spPr>
          <a:xfrm>
            <a:off x="8874067" y="4209233"/>
            <a:ext cx="2801333" cy="2758635"/>
          </a:xfrm>
          <a:prstGeom prst="rect">
            <a:avLst/>
          </a:prstGeom>
          <a:noFill/>
          <a:ln>
            <a:noFill/>
          </a:ln>
        </p:spPr>
      </p:pic>
      <p:pic>
        <p:nvPicPr>
          <p:cNvPr id="61" name="Google Shape;61;p7"/>
          <p:cNvPicPr preferRelativeResize="0"/>
          <p:nvPr/>
        </p:nvPicPr>
        <p:blipFill>
          <a:blip r:embed="rId4">
            <a:alphaModFix/>
          </a:blip>
          <a:stretch>
            <a:fillRect/>
          </a:stretch>
        </p:blipFill>
        <p:spPr>
          <a:xfrm>
            <a:off x="7975000" y="1545601"/>
            <a:ext cx="2419200" cy="2382300"/>
          </a:xfrm>
          <a:prstGeom prst="rect">
            <a:avLst/>
          </a:prstGeom>
          <a:noFill/>
          <a:ln>
            <a:noFill/>
          </a:ln>
        </p:spPr>
      </p:pic>
    </p:spTree>
    <p:extLst>
      <p:ext uri="{BB962C8B-B14F-4D97-AF65-F5344CB8AC3E}">
        <p14:creationId xmlns:p14="http://schemas.microsoft.com/office/powerpoint/2010/main" val="11979354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2829600" y="3886467"/>
            <a:ext cx="6532800" cy="171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solidFill>
                  <a:schemeClr val="dk2"/>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grpSp>
        <p:nvGrpSpPr>
          <p:cNvPr id="44" name="Google Shape;44;p10"/>
          <p:cNvGrpSpPr/>
          <p:nvPr/>
        </p:nvGrpSpPr>
        <p:grpSpPr>
          <a:xfrm>
            <a:off x="-710714" y="-1408419"/>
            <a:ext cx="2771419" cy="2771449"/>
            <a:chOff x="694450" y="472050"/>
            <a:chExt cx="2259800" cy="2259825"/>
          </a:xfrm>
        </p:grpSpPr>
        <p:sp>
          <p:nvSpPr>
            <p:cNvPr id="45" name="Google Shape;45;p10"/>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 name="Google Shape;46;p10"/>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 name="Google Shape;47;p10"/>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 name="Google Shape;48;p10"/>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 name="Google Shape;49;p10"/>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 name="Google Shape;50;p10"/>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 name="Google Shape;51;p10"/>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 name="Google Shape;52;p10"/>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 name="Google Shape;53;p10"/>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 name="Google Shape;54;p10"/>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 name="Google Shape;55;p10"/>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6" name="Google Shape;56;p10"/>
          <p:cNvGrpSpPr/>
          <p:nvPr/>
        </p:nvGrpSpPr>
        <p:grpSpPr>
          <a:xfrm>
            <a:off x="9879359" y="5024854"/>
            <a:ext cx="3672024" cy="3672065"/>
            <a:chOff x="694450" y="472050"/>
            <a:chExt cx="2259800" cy="2259825"/>
          </a:xfrm>
        </p:grpSpPr>
        <p:sp>
          <p:nvSpPr>
            <p:cNvPr id="57" name="Google Shape;57;p10"/>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 name="Google Shape;58;p10"/>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 name="Google Shape;59;p10"/>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 name="Google Shape;60;p10"/>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 name="Google Shape;61;p10"/>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 name="Google Shape;62;p10"/>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 name="Google Shape;63;p10"/>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10"/>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 name="Google Shape;65;p10"/>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 name="Google Shape;66;p10"/>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10"/>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8" name="Google Shape;68;p10"/>
          <p:cNvGrpSpPr/>
          <p:nvPr/>
        </p:nvGrpSpPr>
        <p:grpSpPr>
          <a:xfrm rot="-1465949">
            <a:off x="9403366" y="-2502755"/>
            <a:ext cx="8416183" cy="4960108"/>
            <a:chOff x="2686500" y="2978575"/>
            <a:chExt cx="4239050" cy="2498300"/>
          </a:xfrm>
        </p:grpSpPr>
        <p:sp>
          <p:nvSpPr>
            <p:cNvPr id="69" name="Google Shape;69;p10"/>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 name="Google Shape;70;p10"/>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 name="Google Shape;71;p10"/>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 name="Google Shape;72;p10"/>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 name="Google Shape;73;p10"/>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 name="Google Shape;74;p10"/>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 name="Google Shape;75;p10"/>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 name="Google Shape;76;p10"/>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 name="Google Shape;77;p10"/>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 name="Google Shape;78;p10"/>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 name="Google Shape;79;p10"/>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 name="Google Shape;80;p10"/>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 name="Google Shape;81;p10"/>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 name="Google Shape;82;p10"/>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 name="Google Shape;83;p10"/>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 name="Google Shape;84;p10"/>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 name="Google Shape;85;p10"/>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 name="Google Shape;86;p10"/>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 name="Google Shape;87;p10"/>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 name="Google Shape;88;p10"/>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 name="Google Shape;89;p10"/>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 name="Google Shape;90;p10"/>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 name="Google Shape;91;p10"/>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 name="Google Shape;92;p10"/>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 name="Google Shape;93;p10"/>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 name="Google Shape;94;p10"/>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 name="Google Shape;95;p10"/>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 name="Google Shape;96;p10"/>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 name="Google Shape;97;p10"/>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 name="Google Shape;98;p10"/>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 name="Google Shape;99;p10"/>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 name="Google Shape;100;p10"/>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 name="Google Shape;101;p10"/>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 name="Google Shape;102;p10"/>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 name="Google Shape;103;p10"/>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 name="Google Shape;104;p10"/>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 name="Google Shape;105;p10"/>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 name="Google Shape;106;p10"/>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 name="Google Shape;107;p10"/>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 name="Google Shape;108;p10"/>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 name="Google Shape;109;p10"/>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 name="Google Shape;110;p10"/>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 name="Google Shape;111;p10"/>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 name="Google Shape;112;p10"/>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 name="Google Shape;113;p10"/>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 name="Google Shape;114;p10"/>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 name="Google Shape;115;p10"/>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 name="Google Shape;116;p10"/>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 name="Google Shape;117;p10"/>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 name="Google Shape;118;p10"/>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 name="Google Shape;119;p10"/>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 name="Google Shape;120;p10"/>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 name="Google Shape;121;p10"/>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 name="Google Shape;122;p10"/>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 name="Google Shape;123;p10"/>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 name="Google Shape;124;p10"/>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10"/>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 name="Google Shape;126;p10"/>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 name="Google Shape;127;p10"/>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 name="Google Shape;128;p10"/>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 name="Google Shape;129;p10"/>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 name="Google Shape;130;p10"/>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 name="Google Shape;131;p10"/>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10"/>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10"/>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 name="Google Shape;134;p10"/>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 name="Google Shape;135;p10"/>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 name="Google Shape;136;p10"/>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 name="Google Shape;137;p10"/>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 name="Google Shape;138;p10"/>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 name="Google Shape;139;p10"/>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 name="Google Shape;140;p10"/>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 name="Google Shape;141;p10"/>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 name="Google Shape;142;p10"/>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 name="Google Shape;143;p10"/>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 name="Google Shape;144;p10"/>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 name="Google Shape;145;p10"/>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 name="Google Shape;146;p10"/>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 name="Google Shape;147;p10"/>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 name="Google Shape;148;p10"/>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 name="Google Shape;149;p10"/>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 name="Google Shape;150;p10"/>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 name="Google Shape;151;p10"/>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 name="Google Shape;152;p10"/>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 name="Google Shape;153;p10"/>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 name="Google Shape;154;p10"/>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 name="Google Shape;155;p10"/>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 name="Google Shape;156;p10"/>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 name="Google Shape;157;p10"/>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 name="Google Shape;158;p10"/>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 name="Google Shape;159;p10"/>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 name="Google Shape;160;p10"/>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 name="Google Shape;161;p10"/>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 name="Google Shape;162;p10"/>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 name="Google Shape;163;p10"/>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 name="Google Shape;164;p10"/>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 name="Google Shape;165;p10"/>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 name="Google Shape;166;p10"/>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 name="Google Shape;167;p10"/>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 name="Google Shape;168;p10"/>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 name="Google Shape;169;p10"/>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 name="Google Shape;170;p10"/>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 name="Google Shape;171;p10"/>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 name="Google Shape;172;p10"/>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 name="Google Shape;173;p10"/>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 name="Google Shape;174;p10"/>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 name="Google Shape;175;p10"/>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 name="Google Shape;176;p10"/>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 name="Google Shape;177;p10"/>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 name="Google Shape;178;p10"/>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 name="Google Shape;179;p10"/>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 name="Google Shape;180;p10"/>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 name="Google Shape;181;p10"/>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 name="Google Shape;182;p10"/>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 name="Google Shape;183;p10"/>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 name="Google Shape;184;p10"/>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 name="Google Shape;185;p10"/>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 name="Google Shape;186;p10"/>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 name="Google Shape;187;p10"/>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 name="Google Shape;188;p10"/>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 name="Google Shape;189;p10"/>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 name="Google Shape;190;p10"/>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 name="Google Shape;191;p10"/>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 name="Google Shape;192;p10"/>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 name="Google Shape;193;p10"/>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 name="Google Shape;194;p10"/>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 name="Google Shape;195;p10"/>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 name="Google Shape;196;p10"/>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 name="Google Shape;197;p10"/>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 name="Google Shape;198;p10"/>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 name="Google Shape;199;p10"/>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 name="Google Shape;200;p10"/>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 name="Google Shape;201;p10"/>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 name="Google Shape;202;p10"/>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 name="Google Shape;203;p10"/>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 name="Google Shape;204;p10"/>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 name="Google Shape;205;p10"/>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 name="Google Shape;206;p10"/>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 name="Google Shape;207;p10"/>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 name="Google Shape;208;p10"/>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 name="Google Shape;209;p10"/>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 name="Google Shape;210;p10"/>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 name="Google Shape;211;p10"/>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 name="Google Shape;212;p10"/>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 name="Google Shape;213;p10"/>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 name="Google Shape;214;p10"/>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 name="Google Shape;215;p10"/>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 name="Google Shape;216;p10"/>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 name="Google Shape;217;p10"/>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 name="Google Shape;218;p10"/>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 name="Google Shape;219;p10"/>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 name="Google Shape;220;p10"/>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 name="Google Shape;221;p10"/>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 name="Google Shape;222;p10"/>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 name="Google Shape;223;p10"/>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 name="Google Shape;224;p10"/>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 name="Google Shape;225;p10"/>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 name="Google Shape;226;p10"/>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 name="Google Shape;227;p10"/>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 name="Google Shape;228;p10"/>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 name="Google Shape;229;p10"/>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 name="Google Shape;230;p10"/>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 name="Google Shape;231;p10"/>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 name="Google Shape;232;p10"/>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 name="Google Shape;233;p10"/>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4" name="Google Shape;234;p10"/>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 name="Google Shape;235;p10"/>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 name="Google Shape;236;p10"/>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 name="Google Shape;237;p10"/>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 name="Google Shape;238;p10"/>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 name="Google Shape;239;p10"/>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0" name="Google Shape;240;p10"/>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 name="Google Shape;241;p10"/>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 name="Google Shape;242;p10"/>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 name="Google Shape;243;p10"/>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 name="Google Shape;244;p10"/>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 name="Google Shape;245;p10"/>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 name="Google Shape;246;p10"/>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 name="Google Shape;247;p10"/>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 name="Google Shape;248;p10"/>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 name="Google Shape;249;p10"/>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 name="Google Shape;250;p10"/>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 name="Google Shape;251;p10"/>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 name="Google Shape;252;p10"/>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 name="Google Shape;253;p10"/>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 name="Google Shape;254;p10"/>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 name="Google Shape;255;p10"/>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 name="Google Shape;256;p10"/>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 name="Google Shape;257;p10"/>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 name="Google Shape;258;p10"/>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 name="Google Shape;259;p10"/>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 name="Google Shape;260;p10"/>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 name="Google Shape;261;p10"/>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 name="Google Shape;262;p10"/>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 name="Google Shape;263;p10"/>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 name="Google Shape;264;p10"/>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 name="Google Shape;265;p10"/>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 name="Google Shape;266;p10"/>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10"/>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10"/>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 name="Google Shape;269;p10"/>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 name="Google Shape;270;p10"/>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 name="Google Shape;271;p10"/>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 name="Google Shape;272;p10"/>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 name="Google Shape;273;p10"/>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10"/>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10"/>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 name="Google Shape;276;p10"/>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10"/>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10"/>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10"/>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10"/>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 name="Google Shape;281;p10"/>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10"/>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10"/>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10"/>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 name="Google Shape;285;p10"/>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 name="Google Shape;286;p10"/>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10"/>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10"/>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10"/>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 name="Google Shape;290;p10"/>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10"/>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10"/>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 name="Google Shape;293;p10"/>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 name="Google Shape;294;p10"/>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95" name="Google Shape;295;p10"/>
          <p:cNvGrpSpPr/>
          <p:nvPr/>
        </p:nvGrpSpPr>
        <p:grpSpPr>
          <a:xfrm rot="2700000">
            <a:off x="-4480256" y="3721957"/>
            <a:ext cx="8416071" cy="4960043"/>
            <a:chOff x="2686500" y="2978575"/>
            <a:chExt cx="4239050" cy="2498300"/>
          </a:xfrm>
        </p:grpSpPr>
        <p:sp>
          <p:nvSpPr>
            <p:cNvPr id="296" name="Google Shape;296;p10"/>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 name="Google Shape;297;p10"/>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 name="Google Shape;298;p10"/>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 name="Google Shape;299;p10"/>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 name="Google Shape;300;p10"/>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 name="Google Shape;301;p10"/>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10"/>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10"/>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 name="Google Shape;304;p10"/>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 name="Google Shape;305;p10"/>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 name="Google Shape;306;p10"/>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 name="Google Shape;307;p10"/>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 name="Google Shape;308;p10"/>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 name="Google Shape;309;p10"/>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 name="Google Shape;310;p10"/>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 name="Google Shape;311;p10"/>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 name="Google Shape;312;p10"/>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 name="Google Shape;313;p10"/>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 name="Google Shape;314;p10"/>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 name="Google Shape;315;p10"/>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 name="Google Shape;316;p10"/>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 name="Google Shape;317;p10"/>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 name="Google Shape;318;p10"/>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 name="Google Shape;319;p10"/>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 name="Google Shape;320;p10"/>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 name="Google Shape;321;p10"/>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 name="Google Shape;322;p10"/>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 name="Google Shape;323;p10"/>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 name="Google Shape;324;p10"/>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 name="Google Shape;325;p10"/>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 name="Google Shape;326;p10"/>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 name="Google Shape;327;p10"/>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 name="Google Shape;328;p10"/>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 name="Google Shape;329;p10"/>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 name="Google Shape;330;p10"/>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 name="Google Shape;331;p10"/>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 name="Google Shape;332;p10"/>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 name="Google Shape;333;p10"/>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 name="Google Shape;334;p10"/>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 name="Google Shape;335;p10"/>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 name="Google Shape;336;p10"/>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 name="Google Shape;337;p10"/>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 name="Google Shape;338;p10"/>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 name="Google Shape;339;p10"/>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 name="Google Shape;340;p10"/>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 name="Google Shape;341;p10"/>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 name="Google Shape;342;p10"/>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 name="Google Shape;343;p10"/>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 name="Google Shape;344;p10"/>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 name="Google Shape;345;p10"/>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 name="Google Shape;346;p10"/>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 name="Google Shape;347;p10"/>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 name="Google Shape;348;p10"/>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 name="Google Shape;349;p10"/>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 name="Google Shape;350;p10"/>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 name="Google Shape;351;p10"/>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 name="Google Shape;352;p10"/>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 name="Google Shape;353;p10"/>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 name="Google Shape;354;p10"/>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 name="Google Shape;355;p10"/>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 name="Google Shape;356;p10"/>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 name="Google Shape;357;p10"/>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 name="Google Shape;358;p10"/>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 name="Google Shape;359;p10"/>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 name="Google Shape;360;p10"/>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 name="Google Shape;361;p10"/>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 name="Google Shape;362;p10"/>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 name="Google Shape;363;p10"/>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 name="Google Shape;364;p10"/>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 name="Google Shape;365;p10"/>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6" name="Google Shape;366;p10"/>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7" name="Google Shape;367;p10"/>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 name="Google Shape;368;p10"/>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 name="Google Shape;369;p10"/>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 name="Google Shape;370;p10"/>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 name="Google Shape;371;p10"/>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 name="Google Shape;372;p10"/>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 name="Google Shape;373;p10"/>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 name="Google Shape;374;p10"/>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 name="Google Shape;375;p10"/>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 name="Google Shape;376;p10"/>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 name="Google Shape;377;p10"/>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 name="Google Shape;378;p10"/>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 name="Google Shape;379;p10"/>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 name="Google Shape;380;p10"/>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 name="Google Shape;381;p10"/>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 name="Google Shape;382;p10"/>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3" name="Google Shape;383;p10"/>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4" name="Google Shape;384;p10"/>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5" name="Google Shape;385;p10"/>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6" name="Google Shape;386;p10"/>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7" name="Google Shape;387;p10"/>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8" name="Google Shape;388;p10"/>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9" name="Google Shape;389;p10"/>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0" name="Google Shape;390;p10"/>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1" name="Google Shape;391;p10"/>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2" name="Google Shape;392;p10"/>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3" name="Google Shape;393;p10"/>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4" name="Google Shape;394;p10"/>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5" name="Google Shape;395;p10"/>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6" name="Google Shape;396;p10"/>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7" name="Google Shape;397;p10"/>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8" name="Google Shape;398;p10"/>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9" name="Google Shape;399;p10"/>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0" name="Google Shape;400;p10"/>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1" name="Google Shape;401;p10"/>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2" name="Google Shape;402;p10"/>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3" name="Google Shape;403;p10"/>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4" name="Google Shape;404;p10"/>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5" name="Google Shape;405;p10"/>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6" name="Google Shape;406;p10"/>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7" name="Google Shape;407;p10"/>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8" name="Google Shape;408;p10"/>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9" name="Google Shape;409;p10"/>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0" name="Google Shape;410;p10"/>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1" name="Google Shape;411;p10"/>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2" name="Google Shape;412;p10"/>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3" name="Google Shape;413;p10"/>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4" name="Google Shape;414;p10"/>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5" name="Google Shape;415;p10"/>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6" name="Google Shape;416;p10"/>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7" name="Google Shape;417;p10"/>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8" name="Google Shape;418;p10"/>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9" name="Google Shape;419;p10"/>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0" name="Google Shape;420;p10"/>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1" name="Google Shape;421;p10"/>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2" name="Google Shape;422;p10"/>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3" name="Google Shape;423;p10"/>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4" name="Google Shape;424;p10"/>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5" name="Google Shape;425;p10"/>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6" name="Google Shape;426;p10"/>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7" name="Google Shape;427;p10"/>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8" name="Google Shape;428;p10"/>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9" name="Google Shape;429;p10"/>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0" name="Google Shape;430;p10"/>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1" name="Google Shape;431;p10"/>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2" name="Google Shape;432;p10"/>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3" name="Google Shape;433;p10"/>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4" name="Google Shape;434;p10"/>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5" name="Google Shape;435;p10"/>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6" name="Google Shape;436;p10"/>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7" name="Google Shape;437;p10"/>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8" name="Google Shape;438;p10"/>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9" name="Google Shape;439;p10"/>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0" name="Google Shape;440;p10"/>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1" name="Google Shape;441;p10"/>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2" name="Google Shape;442;p10"/>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3" name="Google Shape;443;p10"/>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4" name="Google Shape;444;p10"/>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5" name="Google Shape;445;p10"/>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6" name="Google Shape;446;p10"/>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7" name="Google Shape;447;p10"/>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8" name="Google Shape;448;p10"/>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9" name="Google Shape;449;p10"/>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0" name="Google Shape;450;p10"/>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1" name="Google Shape;451;p10"/>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2" name="Google Shape;452;p10"/>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3" name="Google Shape;453;p10"/>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4" name="Google Shape;454;p10"/>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5" name="Google Shape;455;p10"/>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6" name="Google Shape;456;p10"/>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7" name="Google Shape;457;p10"/>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8" name="Google Shape;458;p10"/>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9" name="Google Shape;459;p10"/>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0" name="Google Shape;460;p10"/>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1" name="Google Shape;461;p10"/>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2" name="Google Shape;462;p10"/>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3" name="Google Shape;463;p10"/>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4" name="Google Shape;464;p10"/>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5" name="Google Shape;465;p10"/>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6" name="Google Shape;466;p10"/>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7" name="Google Shape;467;p10"/>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8" name="Google Shape;468;p10"/>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9" name="Google Shape;469;p10"/>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0" name="Google Shape;470;p10"/>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1" name="Google Shape;471;p10"/>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2" name="Google Shape;472;p10"/>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3" name="Google Shape;473;p10"/>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4" name="Google Shape;474;p10"/>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5" name="Google Shape;475;p10"/>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6" name="Google Shape;476;p10"/>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7" name="Google Shape;477;p10"/>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8" name="Google Shape;478;p10"/>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9" name="Google Shape;479;p10"/>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0" name="Google Shape;480;p10"/>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1" name="Google Shape;481;p10"/>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2" name="Google Shape;482;p10"/>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3" name="Google Shape;483;p10"/>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4" name="Google Shape;484;p10"/>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5" name="Google Shape;485;p10"/>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6" name="Google Shape;486;p10"/>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7" name="Google Shape;487;p10"/>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8" name="Google Shape;488;p10"/>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9" name="Google Shape;489;p10"/>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0" name="Google Shape;490;p10"/>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1" name="Google Shape;491;p10"/>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2" name="Google Shape;492;p10"/>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3" name="Google Shape;493;p10"/>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4" name="Google Shape;494;p10"/>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5" name="Google Shape;495;p10"/>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6" name="Google Shape;496;p10"/>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7" name="Google Shape;497;p10"/>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8" name="Google Shape;498;p10"/>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9" name="Google Shape;499;p10"/>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0" name="Google Shape;500;p10"/>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1" name="Google Shape;501;p10"/>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2" name="Google Shape;502;p10"/>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3" name="Google Shape;503;p10"/>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4" name="Google Shape;504;p10"/>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5" name="Google Shape;505;p10"/>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6" name="Google Shape;506;p10"/>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7" name="Google Shape;507;p10"/>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8" name="Google Shape;508;p10"/>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9" name="Google Shape;509;p10"/>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0" name="Google Shape;510;p10"/>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1" name="Google Shape;511;p10"/>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2" name="Google Shape;512;p10"/>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3" name="Google Shape;513;p10"/>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4" name="Google Shape;514;p10"/>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5" name="Google Shape;515;p10"/>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6" name="Google Shape;516;p10"/>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7" name="Google Shape;517;p10"/>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8" name="Google Shape;518;p10"/>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9" name="Google Shape;519;p10"/>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0" name="Google Shape;520;p10"/>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1" name="Google Shape;521;p10"/>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2818331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22"/>
        <p:cNvGrpSpPr/>
        <p:nvPr/>
      </p:nvGrpSpPr>
      <p:grpSpPr>
        <a:xfrm>
          <a:off x="0" y="0"/>
          <a:ext cx="0" cy="0"/>
          <a:chOff x="0" y="0"/>
          <a:chExt cx="0" cy="0"/>
        </a:xfrm>
      </p:grpSpPr>
      <p:pic>
        <p:nvPicPr>
          <p:cNvPr id="523" name="Google Shape;523;p1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24" name="Google Shape;524;p11"/>
          <p:cNvSpPr txBox="1">
            <a:spLocks noGrp="1"/>
          </p:cNvSpPr>
          <p:nvPr>
            <p:ph type="title" hasCustomPrompt="1"/>
          </p:nvPr>
        </p:nvSpPr>
        <p:spPr>
          <a:xfrm>
            <a:off x="1428000" y="1849733"/>
            <a:ext cx="9052000" cy="2381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3333"/>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525" name="Google Shape;525;p11"/>
          <p:cNvSpPr txBox="1">
            <a:spLocks noGrp="1"/>
          </p:cNvSpPr>
          <p:nvPr>
            <p:ph type="subTitle" idx="1"/>
          </p:nvPr>
        </p:nvSpPr>
        <p:spPr>
          <a:xfrm>
            <a:off x="1712000" y="4345433"/>
            <a:ext cx="8768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5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Tree>
    <p:extLst>
      <p:ext uri="{BB962C8B-B14F-4D97-AF65-F5344CB8AC3E}">
        <p14:creationId xmlns:p14="http://schemas.microsoft.com/office/powerpoint/2010/main" val="9812270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26"/>
        <p:cNvGrpSpPr/>
        <p:nvPr/>
      </p:nvGrpSpPr>
      <p:grpSpPr>
        <a:xfrm>
          <a:off x="0" y="0"/>
          <a:ext cx="0" cy="0"/>
          <a:chOff x="0" y="0"/>
          <a:chExt cx="0" cy="0"/>
        </a:xfrm>
      </p:grpSpPr>
    </p:spTree>
    <p:extLst>
      <p:ext uri="{BB962C8B-B14F-4D97-AF65-F5344CB8AC3E}">
        <p14:creationId xmlns:p14="http://schemas.microsoft.com/office/powerpoint/2010/main" val="40214763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42"/>
        <p:cNvGrpSpPr/>
        <p:nvPr/>
      </p:nvGrpSpPr>
      <p:grpSpPr>
        <a:xfrm>
          <a:off x="0" y="0"/>
          <a:ext cx="0" cy="0"/>
          <a:chOff x="0" y="0"/>
          <a:chExt cx="0" cy="0"/>
        </a:xfrm>
      </p:grpSpPr>
      <p:pic>
        <p:nvPicPr>
          <p:cNvPr id="543" name="Google Shape;543;p1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44" name="Google Shape;544;p14"/>
          <p:cNvSpPr txBox="1">
            <a:spLocks noGrp="1"/>
          </p:cNvSpPr>
          <p:nvPr>
            <p:ph type="title"/>
          </p:nvPr>
        </p:nvSpPr>
        <p:spPr>
          <a:xfrm>
            <a:off x="3189200" y="4853351"/>
            <a:ext cx="58136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2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545" name="Google Shape;545;p14"/>
          <p:cNvSpPr txBox="1">
            <a:spLocks noGrp="1"/>
          </p:cNvSpPr>
          <p:nvPr>
            <p:ph type="subTitle" idx="1"/>
          </p:nvPr>
        </p:nvSpPr>
        <p:spPr>
          <a:xfrm>
            <a:off x="2095867" y="1938100"/>
            <a:ext cx="8000400" cy="2350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7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4577054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551"/>
        <p:cNvGrpSpPr/>
        <p:nvPr/>
      </p:nvGrpSpPr>
      <p:grpSpPr>
        <a:xfrm>
          <a:off x="0" y="0"/>
          <a:ext cx="0" cy="0"/>
          <a:chOff x="0" y="0"/>
          <a:chExt cx="0" cy="0"/>
        </a:xfrm>
      </p:grpSpPr>
      <p:pic>
        <p:nvPicPr>
          <p:cNvPr id="552" name="Google Shape;552;p1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53" name="Google Shape;553;p16"/>
          <p:cNvSpPr txBox="1">
            <a:spLocks noGrp="1"/>
          </p:cNvSpPr>
          <p:nvPr>
            <p:ph type="title"/>
          </p:nvPr>
        </p:nvSpPr>
        <p:spPr>
          <a:xfrm>
            <a:off x="2655533" y="1834200"/>
            <a:ext cx="6911600" cy="230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13333"/>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54" name="Google Shape;554;p16"/>
          <p:cNvSpPr txBox="1">
            <a:spLocks noGrp="1"/>
          </p:cNvSpPr>
          <p:nvPr>
            <p:ph type="subTitle" idx="1"/>
          </p:nvPr>
        </p:nvSpPr>
        <p:spPr>
          <a:xfrm>
            <a:off x="2679533" y="4250533"/>
            <a:ext cx="6863600" cy="8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6494779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555"/>
        <p:cNvGrpSpPr/>
        <p:nvPr/>
      </p:nvGrpSpPr>
      <p:grpSpPr>
        <a:xfrm>
          <a:off x="0" y="0"/>
          <a:ext cx="0" cy="0"/>
          <a:chOff x="0" y="0"/>
          <a:chExt cx="0" cy="0"/>
        </a:xfrm>
      </p:grpSpPr>
      <p:pic>
        <p:nvPicPr>
          <p:cNvPr id="556" name="Google Shape;556;p17"/>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7" name="Google Shape;557;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58" name="Google Shape;558;p17"/>
          <p:cNvSpPr txBox="1">
            <a:spLocks noGrp="1"/>
          </p:cNvSpPr>
          <p:nvPr>
            <p:ph type="body" idx="1"/>
          </p:nvPr>
        </p:nvSpPr>
        <p:spPr>
          <a:xfrm>
            <a:off x="960000" y="1621000"/>
            <a:ext cx="6943200" cy="4483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solidFill>
                  <a:srgbClr val="434343"/>
                </a:solidFill>
              </a:defRPr>
            </a:lvl1pPr>
            <a:lvl2pPr marL="1219170" lvl="1" indent="-423323" rtl="0">
              <a:lnSpc>
                <a:spcPct val="115000"/>
              </a:lnSpc>
              <a:spcBef>
                <a:spcPts val="2133"/>
              </a:spcBef>
              <a:spcAft>
                <a:spcPts val="0"/>
              </a:spcAft>
              <a:buSzPts val="1400"/>
              <a:buFont typeface="Arial"/>
              <a:buChar char="○"/>
              <a:defRPr>
                <a:solidFill>
                  <a:srgbClr val="434343"/>
                </a:solidFill>
              </a:defRPr>
            </a:lvl2pPr>
            <a:lvl3pPr marL="1828754" lvl="2" indent="-423323" rtl="0">
              <a:lnSpc>
                <a:spcPct val="115000"/>
              </a:lnSpc>
              <a:spcBef>
                <a:spcPts val="2133"/>
              </a:spcBef>
              <a:spcAft>
                <a:spcPts val="0"/>
              </a:spcAft>
              <a:buSzPts val="1400"/>
              <a:buFont typeface="Arial"/>
              <a:buChar char="■"/>
              <a:defRPr>
                <a:solidFill>
                  <a:srgbClr val="434343"/>
                </a:solidFill>
              </a:defRPr>
            </a:lvl3pPr>
            <a:lvl4pPr marL="2438339" lvl="3" indent="-423323" rtl="0">
              <a:lnSpc>
                <a:spcPct val="115000"/>
              </a:lnSpc>
              <a:spcBef>
                <a:spcPts val="2133"/>
              </a:spcBef>
              <a:spcAft>
                <a:spcPts val="0"/>
              </a:spcAft>
              <a:buSzPts val="1400"/>
              <a:buFont typeface="Arial"/>
              <a:buChar char="●"/>
              <a:defRPr>
                <a:solidFill>
                  <a:srgbClr val="434343"/>
                </a:solidFill>
              </a:defRPr>
            </a:lvl4pPr>
            <a:lvl5pPr marL="3047924" lvl="4" indent="-423323" rtl="0">
              <a:lnSpc>
                <a:spcPct val="115000"/>
              </a:lnSpc>
              <a:spcBef>
                <a:spcPts val="2133"/>
              </a:spcBef>
              <a:spcAft>
                <a:spcPts val="0"/>
              </a:spcAft>
              <a:buSzPts val="1400"/>
              <a:buFont typeface="Arial"/>
              <a:buChar char="○"/>
              <a:defRPr>
                <a:solidFill>
                  <a:srgbClr val="434343"/>
                </a:solidFill>
              </a:defRPr>
            </a:lvl5pPr>
            <a:lvl6pPr marL="3657509" lvl="5" indent="-423323" rtl="0">
              <a:lnSpc>
                <a:spcPct val="115000"/>
              </a:lnSpc>
              <a:spcBef>
                <a:spcPts val="2133"/>
              </a:spcBef>
              <a:spcAft>
                <a:spcPts val="0"/>
              </a:spcAft>
              <a:buSzPts val="1400"/>
              <a:buFont typeface="Arial"/>
              <a:buChar char="■"/>
              <a:defRPr>
                <a:solidFill>
                  <a:srgbClr val="434343"/>
                </a:solidFill>
              </a:defRPr>
            </a:lvl6pPr>
            <a:lvl7pPr marL="4267093" lvl="6" indent="-423323" rtl="0">
              <a:lnSpc>
                <a:spcPct val="115000"/>
              </a:lnSpc>
              <a:spcBef>
                <a:spcPts val="2133"/>
              </a:spcBef>
              <a:spcAft>
                <a:spcPts val="0"/>
              </a:spcAft>
              <a:buSzPts val="1400"/>
              <a:buFont typeface="Arial"/>
              <a:buChar char="●"/>
              <a:defRPr>
                <a:solidFill>
                  <a:srgbClr val="434343"/>
                </a:solidFill>
              </a:defRPr>
            </a:lvl7pPr>
            <a:lvl8pPr marL="4876678" lvl="7" indent="-423323" rtl="0">
              <a:lnSpc>
                <a:spcPct val="115000"/>
              </a:lnSpc>
              <a:spcBef>
                <a:spcPts val="2133"/>
              </a:spcBef>
              <a:spcAft>
                <a:spcPts val="0"/>
              </a:spcAft>
              <a:buSzPts val="1400"/>
              <a:buFont typeface="Arial"/>
              <a:buChar char="○"/>
              <a:defRPr>
                <a:solidFill>
                  <a:srgbClr val="434343"/>
                </a:solidFill>
              </a:defRPr>
            </a:lvl8pPr>
            <a:lvl9pPr marL="5486263" lvl="8" indent="-423323" rtl="0">
              <a:lnSpc>
                <a:spcPct val="115000"/>
              </a:lnSpc>
              <a:spcBef>
                <a:spcPts val="2133"/>
              </a:spcBef>
              <a:spcAft>
                <a:spcPts val="2133"/>
              </a:spcAft>
              <a:buSzPts val="1400"/>
              <a:buFont typeface="Arial"/>
              <a:buChar char="■"/>
              <a:defRPr>
                <a:solidFill>
                  <a:srgbClr val="434343"/>
                </a:solidFill>
              </a:defRPr>
            </a:lvl9pPr>
          </a:lstStyle>
          <a:p>
            <a:endParaRPr/>
          </a:p>
        </p:txBody>
      </p:sp>
    </p:spTree>
    <p:extLst>
      <p:ext uri="{BB962C8B-B14F-4D97-AF65-F5344CB8AC3E}">
        <p14:creationId xmlns:p14="http://schemas.microsoft.com/office/powerpoint/2010/main" val="2642104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59"/>
        <p:cNvGrpSpPr/>
        <p:nvPr/>
      </p:nvGrpSpPr>
      <p:grpSpPr>
        <a:xfrm>
          <a:off x="0" y="0"/>
          <a:ext cx="0" cy="0"/>
          <a:chOff x="0" y="0"/>
          <a:chExt cx="0" cy="0"/>
        </a:xfrm>
      </p:grpSpPr>
      <p:pic>
        <p:nvPicPr>
          <p:cNvPr id="560" name="Google Shape;560;p1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61" name="Google Shape;561;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62" name="Google Shape;562;p18"/>
          <p:cNvSpPr txBox="1">
            <a:spLocks noGrp="1"/>
          </p:cNvSpPr>
          <p:nvPr>
            <p:ph type="title" idx="2"/>
          </p:nvPr>
        </p:nvSpPr>
        <p:spPr>
          <a:xfrm>
            <a:off x="145346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63" name="Google Shape;563;p18"/>
          <p:cNvSpPr txBox="1">
            <a:spLocks noGrp="1"/>
          </p:cNvSpPr>
          <p:nvPr>
            <p:ph type="subTitle" idx="1"/>
          </p:nvPr>
        </p:nvSpPr>
        <p:spPr>
          <a:xfrm>
            <a:off x="1453467"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64" name="Google Shape;564;p18"/>
          <p:cNvSpPr txBox="1">
            <a:spLocks noGrp="1"/>
          </p:cNvSpPr>
          <p:nvPr>
            <p:ph type="title" idx="3"/>
          </p:nvPr>
        </p:nvSpPr>
        <p:spPr>
          <a:xfrm>
            <a:off x="464589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65" name="Google Shape;565;p18"/>
          <p:cNvSpPr txBox="1">
            <a:spLocks noGrp="1"/>
          </p:cNvSpPr>
          <p:nvPr>
            <p:ph type="subTitle" idx="4"/>
          </p:nvPr>
        </p:nvSpPr>
        <p:spPr>
          <a:xfrm>
            <a:off x="4645895"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66" name="Google Shape;566;p18"/>
          <p:cNvSpPr txBox="1">
            <a:spLocks noGrp="1"/>
          </p:cNvSpPr>
          <p:nvPr>
            <p:ph type="title" idx="5"/>
          </p:nvPr>
        </p:nvSpPr>
        <p:spPr>
          <a:xfrm>
            <a:off x="7838328"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67" name="Google Shape;567;p18"/>
          <p:cNvSpPr txBox="1">
            <a:spLocks noGrp="1"/>
          </p:cNvSpPr>
          <p:nvPr>
            <p:ph type="subTitle" idx="6"/>
          </p:nvPr>
        </p:nvSpPr>
        <p:spPr>
          <a:xfrm>
            <a:off x="7838332"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2592210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68"/>
        <p:cNvGrpSpPr/>
        <p:nvPr/>
      </p:nvGrpSpPr>
      <p:grpSpPr>
        <a:xfrm>
          <a:off x="0" y="0"/>
          <a:ext cx="0" cy="0"/>
          <a:chOff x="0" y="0"/>
          <a:chExt cx="0" cy="0"/>
        </a:xfrm>
      </p:grpSpPr>
      <p:pic>
        <p:nvPicPr>
          <p:cNvPr id="569" name="Google Shape;569;p1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70" name="Google Shape;570;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71" name="Google Shape;571;p19"/>
          <p:cNvSpPr txBox="1">
            <a:spLocks noGrp="1"/>
          </p:cNvSpPr>
          <p:nvPr>
            <p:ph type="title" idx="2"/>
          </p:nvPr>
        </p:nvSpPr>
        <p:spPr>
          <a:xfrm>
            <a:off x="2623933" y="22329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2" name="Google Shape;572;p19"/>
          <p:cNvSpPr txBox="1">
            <a:spLocks noGrp="1"/>
          </p:cNvSpPr>
          <p:nvPr>
            <p:ph type="subTitle" idx="1"/>
          </p:nvPr>
        </p:nvSpPr>
        <p:spPr>
          <a:xfrm>
            <a:off x="2623933" y="28489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3" name="Google Shape;573;p19"/>
          <p:cNvSpPr txBox="1">
            <a:spLocks noGrp="1"/>
          </p:cNvSpPr>
          <p:nvPr>
            <p:ph type="title" idx="3"/>
          </p:nvPr>
        </p:nvSpPr>
        <p:spPr>
          <a:xfrm>
            <a:off x="6626069" y="22329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4" name="Google Shape;574;p19"/>
          <p:cNvSpPr txBox="1">
            <a:spLocks noGrp="1"/>
          </p:cNvSpPr>
          <p:nvPr>
            <p:ph type="subTitle" idx="4"/>
          </p:nvPr>
        </p:nvSpPr>
        <p:spPr>
          <a:xfrm>
            <a:off x="6626069" y="28489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5" name="Google Shape;575;p19"/>
          <p:cNvSpPr txBox="1">
            <a:spLocks noGrp="1"/>
          </p:cNvSpPr>
          <p:nvPr>
            <p:ph type="title" idx="5"/>
          </p:nvPr>
        </p:nvSpPr>
        <p:spPr>
          <a:xfrm>
            <a:off x="2623933" y="41441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6" name="Google Shape;576;p19"/>
          <p:cNvSpPr txBox="1">
            <a:spLocks noGrp="1"/>
          </p:cNvSpPr>
          <p:nvPr>
            <p:ph type="subTitle" idx="6"/>
          </p:nvPr>
        </p:nvSpPr>
        <p:spPr>
          <a:xfrm>
            <a:off x="2623933" y="47602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7" name="Google Shape;577;p19"/>
          <p:cNvSpPr txBox="1">
            <a:spLocks noGrp="1"/>
          </p:cNvSpPr>
          <p:nvPr>
            <p:ph type="title" idx="7"/>
          </p:nvPr>
        </p:nvSpPr>
        <p:spPr>
          <a:xfrm>
            <a:off x="6626069" y="41441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8" name="Google Shape;578;p19"/>
          <p:cNvSpPr txBox="1">
            <a:spLocks noGrp="1"/>
          </p:cNvSpPr>
          <p:nvPr>
            <p:ph type="subTitle" idx="8"/>
          </p:nvPr>
        </p:nvSpPr>
        <p:spPr>
          <a:xfrm>
            <a:off x="6626069" y="47602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1244050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579"/>
        <p:cNvGrpSpPr/>
        <p:nvPr/>
      </p:nvGrpSpPr>
      <p:grpSpPr>
        <a:xfrm>
          <a:off x="0" y="0"/>
          <a:ext cx="0" cy="0"/>
          <a:chOff x="0" y="0"/>
          <a:chExt cx="0" cy="0"/>
        </a:xfrm>
      </p:grpSpPr>
      <p:pic>
        <p:nvPicPr>
          <p:cNvPr id="580" name="Google Shape;580;p2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81" name="Google Shape;581;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82" name="Google Shape;582;p20"/>
          <p:cNvSpPr txBox="1">
            <a:spLocks noGrp="1"/>
          </p:cNvSpPr>
          <p:nvPr>
            <p:ph type="title" idx="2"/>
          </p:nvPr>
        </p:nvSpPr>
        <p:spPr>
          <a:xfrm>
            <a:off x="1468233"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3" name="Google Shape;583;p20"/>
          <p:cNvSpPr txBox="1">
            <a:spLocks noGrp="1"/>
          </p:cNvSpPr>
          <p:nvPr>
            <p:ph type="subTitle" idx="1"/>
          </p:nvPr>
        </p:nvSpPr>
        <p:spPr>
          <a:xfrm>
            <a:off x="1468233"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84" name="Google Shape;584;p20"/>
          <p:cNvSpPr txBox="1">
            <a:spLocks noGrp="1"/>
          </p:cNvSpPr>
          <p:nvPr>
            <p:ph type="title" idx="3"/>
          </p:nvPr>
        </p:nvSpPr>
        <p:spPr>
          <a:xfrm>
            <a:off x="4771929"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5" name="Google Shape;585;p20"/>
          <p:cNvSpPr txBox="1">
            <a:spLocks noGrp="1"/>
          </p:cNvSpPr>
          <p:nvPr>
            <p:ph type="subTitle" idx="4"/>
          </p:nvPr>
        </p:nvSpPr>
        <p:spPr>
          <a:xfrm>
            <a:off x="4771929"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86" name="Google Shape;586;p20"/>
          <p:cNvSpPr txBox="1">
            <a:spLocks noGrp="1"/>
          </p:cNvSpPr>
          <p:nvPr>
            <p:ph type="title" idx="5"/>
          </p:nvPr>
        </p:nvSpPr>
        <p:spPr>
          <a:xfrm>
            <a:off x="1468233" y="49974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7" name="Google Shape;587;p20"/>
          <p:cNvSpPr txBox="1">
            <a:spLocks noGrp="1"/>
          </p:cNvSpPr>
          <p:nvPr>
            <p:ph type="subTitle" idx="6"/>
          </p:nvPr>
        </p:nvSpPr>
        <p:spPr>
          <a:xfrm>
            <a:off x="1468233" y="55466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88" name="Google Shape;588;p20"/>
          <p:cNvSpPr txBox="1">
            <a:spLocks noGrp="1"/>
          </p:cNvSpPr>
          <p:nvPr>
            <p:ph type="title" idx="7"/>
          </p:nvPr>
        </p:nvSpPr>
        <p:spPr>
          <a:xfrm>
            <a:off x="4771929" y="49974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9" name="Google Shape;589;p20"/>
          <p:cNvSpPr txBox="1">
            <a:spLocks noGrp="1"/>
          </p:cNvSpPr>
          <p:nvPr>
            <p:ph type="subTitle" idx="8"/>
          </p:nvPr>
        </p:nvSpPr>
        <p:spPr>
          <a:xfrm>
            <a:off x="4771929" y="55466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90" name="Google Shape;590;p20"/>
          <p:cNvSpPr txBox="1">
            <a:spLocks noGrp="1"/>
          </p:cNvSpPr>
          <p:nvPr>
            <p:ph type="title" idx="9"/>
          </p:nvPr>
        </p:nvSpPr>
        <p:spPr>
          <a:xfrm>
            <a:off x="8075701"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91" name="Google Shape;591;p20"/>
          <p:cNvSpPr txBox="1">
            <a:spLocks noGrp="1"/>
          </p:cNvSpPr>
          <p:nvPr>
            <p:ph type="subTitle" idx="13"/>
          </p:nvPr>
        </p:nvSpPr>
        <p:spPr>
          <a:xfrm>
            <a:off x="8075701"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92" name="Google Shape;592;p20"/>
          <p:cNvSpPr txBox="1">
            <a:spLocks noGrp="1"/>
          </p:cNvSpPr>
          <p:nvPr>
            <p:ph type="title" idx="14"/>
          </p:nvPr>
        </p:nvSpPr>
        <p:spPr>
          <a:xfrm>
            <a:off x="8075701" y="49974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93" name="Google Shape;593;p20"/>
          <p:cNvSpPr txBox="1">
            <a:spLocks noGrp="1"/>
          </p:cNvSpPr>
          <p:nvPr>
            <p:ph type="subTitle" idx="15"/>
          </p:nvPr>
        </p:nvSpPr>
        <p:spPr>
          <a:xfrm>
            <a:off x="8075701" y="55466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6320718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594"/>
        <p:cNvGrpSpPr/>
        <p:nvPr/>
      </p:nvGrpSpPr>
      <p:grpSpPr>
        <a:xfrm>
          <a:off x="0" y="0"/>
          <a:ext cx="0" cy="0"/>
          <a:chOff x="0" y="0"/>
          <a:chExt cx="0" cy="0"/>
        </a:xfrm>
      </p:grpSpPr>
      <p:pic>
        <p:nvPicPr>
          <p:cNvPr id="595" name="Google Shape;595;p21"/>
          <p:cNvPicPr preferRelativeResize="0"/>
          <p:nvPr/>
        </p:nvPicPr>
        <p:blipFill>
          <a:blip r:embed="rId2">
            <a:alphaModFix/>
          </a:blip>
          <a:stretch>
            <a:fillRect/>
          </a:stretch>
        </p:blipFill>
        <p:spPr>
          <a:xfrm>
            <a:off x="0" y="0"/>
            <a:ext cx="12191952" cy="6858000"/>
          </a:xfrm>
          <a:prstGeom prst="rect">
            <a:avLst/>
          </a:prstGeom>
          <a:noFill/>
          <a:ln>
            <a:noFill/>
          </a:ln>
        </p:spPr>
      </p:pic>
      <p:sp>
        <p:nvSpPr>
          <p:cNvPr id="596" name="Google Shape;596;p21"/>
          <p:cNvSpPr txBox="1">
            <a:spLocks noGrp="1"/>
          </p:cNvSpPr>
          <p:nvPr>
            <p:ph type="title"/>
          </p:nvPr>
        </p:nvSpPr>
        <p:spPr>
          <a:xfrm>
            <a:off x="843133" y="1458167"/>
            <a:ext cx="5285600" cy="2756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597" name="Google Shape;597;p21"/>
          <p:cNvSpPr txBox="1">
            <a:spLocks noGrp="1"/>
          </p:cNvSpPr>
          <p:nvPr>
            <p:ph type="subTitle" idx="1"/>
          </p:nvPr>
        </p:nvSpPr>
        <p:spPr>
          <a:xfrm>
            <a:off x="843133" y="4403417"/>
            <a:ext cx="5285600" cy="118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98" name="Google Shape;598;p21"/>
          <p:cNvSpPr/>
          <p:nvPr/>
        </p:nvSpPr>
        <p:spPr>
          <a:xfrm flipH="1">
            <a:off x="7440419" y="-765299"/>
            <a:ext cx="18165" cy="23625"/>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9" name="Google Shape;599;p21"/>
          <p:cNvSpPr/>
          <p:nvPr/>
        </p:nvSpPr>
        <p:spPr>
          <a:xfrm flipH="1">
            <a:off x="6972377" y="-1324072"/>
            <a:ext cx="114305" cy="58120"/>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0" name="Google Shape;600;p21"/>
          <p:cNvSpPr/>
          <p:nvPr/>
        </p:nvSpPr>
        <p:spPr>
          <a:xfrm flipH="1">
            <a:off x="7008658" y="-1594375"/>
            <a:ext cx="123388" cy="85320"/>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1" name="Google Shape;601;p21"/>
          <p:cNvSpPr/>
          <p:nvPr/>
        </p:nvSpPr>
        <p:spPr>
          <a:xfrm flipH="1">
            <a:off x="7973778" y="-1313153"/>
            <a:ext cx="72613" cy="65317"/>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2" name="Google Shape;602;p21"/>
          <p:cNvSpPr/>
          <p:nvPr/>
        </p:nvSpPr>
        <p:spPr>
          <a:xfrm flipH="1">
            <a:off x="7973778" y="-1313153"/>
            <a:ext cx="72613" cy="65317"/>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3" name="Google Shape;603;p21"/>
          <p:cNvSpPr/>
          <p:nvPr/>
        </p:nvSpPr>
        <p:spPr>
          <a:xfrm flipH="1">
            <a:off x="7581923" y="-1015651"/>
            <a:ext cx="29085" cy="74451"/>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4" name="Google Shape;604;p21"/>
          <p:cNvSpPr/>
          <p:nvPr/>
        </p:nvSpPr>
        <p:spPr>
          <a:xfrm flipH="1">
            <a:off x="7581923" y="-1015651"/>
            <a:ext cx="29085" cy="74451"/>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5" name="Google Shape;605;p21"/>
          <p:cNvSpPr/>
          <p:nvPr/>
        </p:nvSpPr>
        <p:spPr>
          <a:xfrm flipH="1">
            <a:off x="8193307" y="-1714091"/>
            <a:ext cx="58071" cy="43579"/>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6" name="Google Shape;606;p21"/>
          <p:cNvSpPr/>
          <p:nvPr/>
        </p:nvSpPr>
        <p:spPr>
          <a:xfrm flipH="1">
            <a:off x="8193307" y="-1714091"/>
            <a:ext cx="58071" cy="43579"/>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7" name="Google Shape;607;p21"/>
          <p:cNvSpPr/>
          <p:nvPr/>
        </p:nvSpPr>
        <p:spPr>
          <a:xfrm flipH="1">
            <a:off x="8216881" y="-1490990"/>
            <a:ext cx="30872" cy="2367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8" name="Google Shape;608;p21"/>
          <p:cNvSpPr/>
          <p:nvPr/>
        </p:nvSpPr>
        <p:spPr>
          <a:xfrm flipH="1">
            <a:off x="8216881" y="-1490990"/>
            <a:ext cx="30872" cy="2367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9" name="Google Shape;609;p21"/>
          <p:cNvSpPr/>
          <p:nvPr/>
        </p:nvSpPr>
        <p:spPr>
          <a:xfrm flipH="1">
            <a:off x="8398292" y="-1155368"/>
            <a:ext cx="25461" cy="2367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0" name="Google Shape;610;p21"/>
          <p:cNvSpPr/>
          <p:nvPr/>
        </p:nvSpPr>
        <p:spPr>
          <a:xfrm flipH="1">
            <a:off x="8398292" y="-1155368"/>
            <a:ext cx="25461" cy="2367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1" name="Google Shape;611;p21"/>
          <p:cNvSpPr/>
          <p:nvPr/>
        </p:nvSpPr>
        <p:spPr>
          <a:xfrm flipH="1">
            <a:off x="8450903" y="-1129955"/>
            <a:ext cx="14543" cy="10969"/>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2" name="Google Shape;612;p21"/>
          <p:cNvSpPr/>
          <p:nvPr/>
        </p:nvSpPr>
        <p:spPr>
          <a:xfrm flipH="1">
            <a:off x="8450903" y="-1129955"/>
            <a:ext cx="14543" cy="10969"/>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535928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2"/>
        <p:cNvGrpSpPr/>
        <p:nvPr/>
      </p:nvGrpSpPr>
      <p:grpSpPr>
        <a:xfrm>
          <a:off x="0" y="0"/>
          <a:ext cx="0" cy="0"/>
          <a:chOff x="0" y="0"/>
          <a:chExt cx="0" cy="0"/>
        </a:xfrm>
      </p:grpSpPr>
      <p:pic>
        <p:nvPicPr>
          <p:cNvPr id="63" name="Google Shape;63;p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64" name="Google Shape;64;p8"/>
          <p:cNvPicPr preferRelativeResize="0"/>
          <p:nvPr/>
        </p:nvPicPr>
        <p:blipFill>
          <a:blip r:embed="rId3">
            <a:alphaModFix/>
          </a:blip>
          <a:stretch>
            <a:fillRect/>
          </a:stretch>
        </p:blipFill>
        <p:spPr>
          <a:xfrm>
            <a:off x="1561922" y="-2247309"/>
            <a:ext cx="3599068" cy="3544200"/>
          </a:xfrm>
          <a:prstGeom prst="rect">
            <a:avLst/>
          </a:prstGeom>
          <a:noFill/>
          <a:ln>
            <a:noFill/>
          </a:ln>
        </p:spPr>
      </p:pic>
      <p:pic>
        <p:nvPicPr>
          <p:cNvPr id="65" name="Google Shape;65;p8"/>
          <p:cNvPicPr preferRelativeResize="0"/>
          <p:nvPr/>
        </p:nvPicPr>
        <p:blipFill>
          <a:blip r:embed="rId4">
            <a:alphaModFix amt="41000"/>
          </a:blip>
          <a:stretch>
            <a:fillRect/>
          </a:stretch>
        </p:blipFill>
        <p:spPr>
          <a:xfrm rot="-1233946">
            <a:off x="7998213" y="-3046903"/>
            <a:ext cx="8933564" cy="5786693"/>
          </a:xfrm>
          <a:prstGeom prst="rect">
            <a:avLst/>
          </a:prstGeom>
          <a:noFill/>
          <a:ln>
            <a:noFill/>
          </a:ln>
        </p:spPr>
      </p:pic>
      <p:pic>
        <p:nvPicPr>
          <p:cNvPr id="66" name="Google Shape;66;p8"/>
          <p:cNvPicPr preferRelativeResize="0"/>
          <p:nvPr/>
        </p:nvPicPr>
        <p:blipFill>
          <a:blip r:embed="rId3">
            <a:alphaModFix/>
          </a:blip>
          <a:stretch>
            <a:fillRect/>
          </a:stretch>
        </p:blipFill>
        <p:spPr>
          <a:xfrm>
            <a:off x="7529067" y="5663823"/>
            <a:ext cx="4662935" cy="4591871"/>
          </a:xfrm>
          <a:prstGeom prst="rect">
            <a:avLst/>
          </a:prstGeom>
          <a:noFill/>
          <a:ln>
            <a:noFill/>
          </a:ln>
        </p:spPr>
      </p:pic>
      <p:pic>
        <p:nvPicPr>
          <p:cNvPr id="67" name="Google Shape;67;p8"/>
          <p:cNvPicPr preferRelativeResize="0"/>
          <p:nvPr/>
        </p:nvPicPr>
        <p:blipFill>
          <a:blip r:embed="rId4">
            <a:alphaModFix amt="41000"/>
          </a:blip>
          <a:stretch>
            <a:fillRect/>
          </a:stretch>
        </p:blipFill>
        <p:spPr>
          <a:xfrm rot="2496268">
            <a:off x="-3992179" y="3253250"/>
            <a:ext cx="8471157" cy="5487169"/>
          </a:xfrm>
          <a:prstGeom prst="rect">
            <a:avLst/>
          </a:prstGeom>
          <a:noFill/>
          <a:ln>
            <a:noFill/>
          </a:ln>
        </p:spPr>
      </p:pic>
      <p:sp>
        <p:nvSpPr>
          <p:cNvPr id="68" name="Google Shape;68;p8"/>
          <p:cNvSpPr txBox="1">
            <a:spLocks noGrp="1"/>
          </p:cNvSpPr>
          <p:nvPr>
            <p:ph type="title"/>
          </p:nvPr>
        </p:nvSpPr>
        <p:spPr>
          <a:xfrm>
            <a:off x="1089200" y="1946000"/>
            <a:ext cx="100136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666">
                <a:solidFill>
                  <a:schemeClr val="accent1"/>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7473540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613"/>
        <p:cNvGrpSpPr/>
        <p:nvPr/>
      </p:nvGrpSpPr>
      <p:grpSpPr>
        <a:xfrm>
          <a:off x="0" y="0"/>
          <a:ext cx="0" cy="0"/>
          <a:chOff x="0" y="0"/>
          <a:chExt cx="0" cy="0"/>
        </a:xfrm>
      </p:grpSpPr>
      <p:pic>
        <p:nvPicPr>
          <p:cNvPr id="614" name="Google Shape;614;p22"/>
          <p:cNvPicPr preferRelativeResize="0"/>
          <p:nvPr/>
        </p:nvPicPr>
        <p:blipFill>
          <a:blip r:embed="rId2">
            <a:alphaModFix/>
          </a:blip>
          <a:stretch>
            <a:fillRect/>
          </a:stretch>
        </p:blipFill>
        <p:spPr>
          <a:xfrm>
            <a:off x="1" y="0"/>
            <a:ext cx="12192009" cy="6858000"/>
          </a:xfrm>
          <a:prstGeom prst="rect">
            <a:avLst/>
          </a:prstGeom>
          <a:noFill/>
          <a:ln>
            <a:noFill/>
          </a:ln>
        </p:spPr>
      </p:pic>
      <p:sp>
        <p:nvSpPr>
          <p:cNvPr id="615" name="Google Shape;615;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7484188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616"/>
        <p:cNvGrpSpPr/>
        <p:nvPr/>
      </p:nvGrpSpPr>
      <p:grpSpPr>
        <a:xfrm>
          <a:off x="0" y="0"/>
          <a:ext cx="0" cy="0"/>
          <a:chOff x="0" y="0"/>
          <a:chExt cx="0" cy="0"/>
        </a:xfrm>
      </p:grpSpPr>
      <p:pic>
        <p:nvPicPr>
          <p:cNvPr id="617" name="Google Shape;617;p23"/>
          <p:cNvPicPr preferRelativeResize="0"/>
          <p:nvPr/>
        </p:nvPicPr>
        <p:blipFill>
          <a:blip r:embed="rId2">
            <a:alphaModFix/>
          </a:blip>
          <a:stretch>
            <a:fillRect/>
          </a:stretch>
        </p:blipFill>
        <p:spPr>
          <a:xfrm>
            <a:off x="0" y="0"/>
            <a:ext cx="12192000" cy="6857995"/>
          </a:xfrm>
          <a:prstGeom prst="rect">
            <a:avLst/>
          </a:prstGeom>
          <a:noFill/>
          <a:ln>
            <a:noFill/>
          </a:ln>
        </p:spPr>
      </p:pic>
      <p:sp>
        <p:nvSpPr>
          <p:cNvPr id="618" name="Google Shape;618;p23"/>
          <p:cNvSpPr txBox="1">
            <a:spLocks noGrp="1"/>
          </p:cNvSpPr>
          <p:nvPr>
            <p:ph type="title"/>
          </p:nvPr>
        </p:nvSpPr>
        <p:spPr>
          <a:xfrm>
            <a:off x="1529867" y="593367"/>
            <a:ext cx="9132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739124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619"/>
        <p:cNvGrpSpPr/>
        <p:nvPr/>
      </p:nvGrpSpPr>
      <p:grpSpPr>
        <a:xfrm>
          <a:off x="0" y="0"/>
          <a:ext cx="0" cy="0"/>
          <a:chOff x="0" y="0"/>
          <a:chExt cx="0" cy="0"/>
        </a:xfrm>
      </p:grpSpPr>
      <p:pic>
        <p:nvPicPr>
          <p:cNvPr id="620" name="Google Shape;620;p2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21" name="Google Shape;621;p24"/>
          <p:cNvSpPr txBox="1">
            <a:spLocks noGrp="1"/>
          </p:cNvSpPr>
          <p:nvPr>
            <p:ph type="title" hasCustomPrompt="1"/>
          </p:nvPr>
        </p:nvSpPr>
        <p:spPr>
          <a:xfrm>
            <a:off x="2964784" y="893633"/>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22" name="Google Shape;622;p24"/>
          <p:cNvSpPr txBox="1">
            <a:spLocks noGrp="1"/>
          </p:cNvSpPr>
          <p:nvPr>
            <p:ph type="subTitle" idx="1"/>
          </p:nvPr>
        </p:nvSpPr>
        <p:spPr>
          <a:xfrm>
            <a:off x="2964800" y="1918833"/>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623" name="Google Shape;623;p24"/>
          <p:cNvSpPr txBox="1">
            <a:spLocks noGrp="1"/>
          </p:cNvSpPr>
          <p:nvPr>
            <p:ph type="title" idx="2" hasCustomPrompt="1"/>
          </p:nvPr>
        </p:nvSpPr>
        <p:spPr>
          <a:xfrm>
            <a:off x="2964784" y="2623908"/>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24" name="Google Shape;624;p24"/>
          <p:cNvSpPr txBox="1">
            <a:spLocks noGrp="1"/>
          </p:cNvSpPr>
          <p:nvPr>
            <p:ph type="subTitle" idx="3"/>
          </p:nvPr>
        </p:nvSpPr>
        <p:spPr>
          <a:xfrm>
            <a:off x="2964800" y="3649100"/>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625" name="Google Shape;625;p24"/>
          <p:cNvSpPr txBox="1">
            <a:spLocks noGrp="1"/>
          </p:cNvSpPr>
          <p:nvPr>
            <p:ph type="title" idx="4" hasCustomPrompt="1"/>
          </p:nvPr>
        </p:nvSpPr>
        <p:spPr>
          <a:xfrm>
            <a:off x="2964784" y="4354184"/>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26" name="Google Shape;626;p24"/>
          <p:cNvSpPr txBox="1">
            <a:spLocks noGrp="1"/>
          </p:cNvSpPr>
          <p:nvPr>
            <p:ph type="subTitle" idx="5"/>
          </p:nvPr>
        </p:nvSpPr>
        <p:spPr>
          <a:xfrm>
            <a:off x="2964800" y="5379399"/>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3988726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627"/>
        <p:cNvGrpSpPr/>
        <p:nvPr/>
      </p:nvGrpSpPr>
      <p:grpSpPr>
        <a:xfrm>
          <a:off x="0" y="0"/>
          <a:ext cx="0" cy="0"/>
          <a:chOff x="0" y="0"/>
          <a:chExt cx="0" cy="0"/>
        </a:xfrm>
      </p:grpSpPr>
      <p:pic>
        <p:nvPicPr>
          <p:cNvPr id="628" name="Google Shape;628;p2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29" name="Google Shape;629;p25"/>
          <p:cNvSpPr txBox="1">
            <a:spLocks noGrp="1"/>
          </p:cNvSpPr>
          <p:nvPr>
            <p:ph type="title"/>
          </p:nvPr>
        </p:nvSpPr>
        <p:spPr>
          <a:xfrm>
            <a:off x="1569833"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30" name="Google Shape;630;p25"/>
          <p:cNvSpPr txBox="1">
            <a:spLocks noGrp="1"/>
          </p:cNvSpPr>
          <p:nvPr>
            <p:ph type="subTitle" idx="1"/>
          </p:nvPr>
        </p:nvSpPr>
        <p:spPr>
          <a:xfrm>
            <a:off x="1569833"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31" name="Google Shape;631;p25"/>
          <p:cNvSpPr txBox="1">
            <a:spLocks noGrp="1"/>
          </p:cNvSpPr>
          <p:nvPr>
            <p:ph type="title" idx="2"/>
          </p:nvPr>
        </p:nvSpPr>
        <p:spPr>
          <a:xfrm>
            <a:off x="4771929"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32" name="Google Shape;632;p25"/>
          <p:cNvSpPr txBox="1">
            <a:spLocks noGrp="1"/>
          </p:cNvSpPr>
          <p:nvPr>
            <p:ph type="subTitle" idx="3"/>
          </p:nvPr>
        </p:nvSpPr>
        <p:spPr>
          <a:xfrm>
            <a:off x="4771929"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33" name="Google Shape;633;p25"/>
          <p:cNvSpPr txBox="1">
            <a:spLocks noGrp="1"/>
          </p:cNvSpPr>
          <p:nvPr>
            <p:ph type="title" idx="4"/>
          </p:nvPr>
        </p:nvSpPr>
        <p:spPr>
          <a:xfrm>
            <a:off x="7974100"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34" name="Google Shape;634;p25"/>
          <p:cNvSpPr txBox="1">
            <a:spLocks noGrp="1"/>
          </p:cNvSpPr>
          <p:nvPr>
            <p:ph type="subTitle" idx="5"/>
          </p:nvPr>
        </p:nvSpPr>
        <p:spPr>
          <a:xfrm>
            <a:off x="7974101"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35" name="Google Shape;635;p25"/>
          <p:cNvSpPr txBox="1">
            <a:spLocks noGrp="1"/>
          </p:cNvSpPr>
          <p:nvPr>
            <p:ph type="title" idx="6" hasCustomPrompt="1"/>
          </p:nvPr>
        </p:nvSpPr>
        <p:spPr>
          <a:xfrm>
            <a:off x="2033433"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36" name="Google Shape;636;p25"/>
          <p:cNvSpPr txBox="1">
            <a:spLocks noGrp="1"/>
          </p:cNvSpPr>
          <p:nvPr>
            <p:ph type="title" idx="7" hasCustomPrompt="1"/>
          </p:nvPr>
        </p:nvSpPr>
        <p:spPr>
          <a:xfrm>
            <a:off x="5235600"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37" name="Google Shape;637;p25"/>
          <p:cNvSpPr txBox="1">
            <a:spLocks noGrp="1"/>
          </p:cNvSpPr>
          <p:nvPr>
            <p:ph type="title" idx="8" hasCustomPrompt="1"/>
          </p:nvPr>
        </p:nvSpPr>
        <p:spPr>
          <a:xfrm>
            <a:off x="8437767"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38" name="Google Shape;638;p25"/>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05483655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639"/>
        <p:cNvGrpSpPr/>
        <p:nvPr/>
      </p:nvGrpSpPr>
      <p:grpSpPr>
        <a:xfrm>
          <a:off x="0" y="0"/>
          <a:ext cx="0" cy="0"/>
          <a:chOff x="0" y="0"/>
          <a:chExt cx="0" cy="0"/>
        </a:xfrm>
      </p:grpSpPr>
      <p:pic>
        <p:nvPicPr>
          <p:cNvPr id="640" name="Google Shape;640;p26"/>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41" name="Google Shape;641;p2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42" name="Google Shape;642;p26"/>
          <p:cNvSpPr txBox="1">
            <a:spLocks noGrp="1"/>
          </p:cNvSpPr>
          <p:nvPr>
            <p:ph type="title" idx="2"/>
          </p:nvPr>
        </p:nvSpPr>
        <p:spPr>
          <a:xfrm>
            <a:off x="1666300" y="2051533"/>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43" name="Google Shape;643;p26"/>
          <p:cNvSpPr txBox="1">
            <a:spLocks noGrp="1"/>
          </p:cNvSpPr>
          <p:nvPr>
            <p:ph type="subTitle" idx="1"/>
          </p:nvPr>
        </p:nvSpPr>
        <p:spPr>
          <a:xfrm>
            <a:off x="1666300" y="2559367"/>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44" name="Google Shape;644;p26"/>
          <p:cNvSpPr txBox="1">
            <a:spLocks noGrp="1"/>
          </p:cNvSpPr>
          <p:nvPr>
            <p:ph type="title" idx="3" hasCustomPrompt="1"/>
          </p:nvPr>
        </p:nvSpPr>
        <p:spPr>
          <a:xfrm>
            <a:off x="8804900" y="2359875"/>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45" name="Google Shape;645;p26"/>
          <p:cNvSpPr txBox="1">
            <a:spLocks noGrp="1"/>
          </p:cNvSpPr>
          <p:nvPr>
            <p:ph type="title" idx="4"/>
          </p:nvPr>
        </p:nvSpPr>
        <p:spPr>
          <a:xfrm>
            <a:off x="1666300" y="3446759"/>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46" name="Google Shape;646;p26"/>
          <p:cNvSpPr txBox="1">
            <a:spLocks noGrp="1"/>
          </p:cNvSpPr>
          <p:nvPr>
            <p:ph type="subTitle" idx="5"/>
          </p:nvPr>
        </p:nvSpPr>
        <p:spPr>
          <a:xfrm>
            <a:off x="1666300" y="3954592"/>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47" name="Google Shape;647;p26"/>
          <p:cNvSpPr txBox="1">
            <a:spLocks noGrp="1"/>
          </p:cNvSpPr>
          <p:nvPr>
            <p:ph type="title" idx="6" hasCustomPrompt="1"/>
          </p:nvPr>
        </p:nvSpPr>
        <p:spPr>
          <a:xfrm>
            <a:off x="8804900" y="3755099"/>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48" name="Google Shape;648;p26"/>
          <p:cNvSpPr txBox="1">
            <a:spLocks noGrp="1"/>
          </p:cNvSpPr>
          <p:nvPr>
            <p:ph type="title" idx="7"/>
          </p:nvPr>
        </p:nvSpPr>
        <p:spPr>
          <a:xfrm>
            <a:off x="1666300" y="4842000"/>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49" name="Google Shape;649;p26"/>
          <p:cNvSpPr txBox="1">
            <a:spLocks noGrp="1"/>
          </p:cNvSpPr>
          <p:nvPr>
            <p:ph type="subTitle" idx="8"/>
          </p:nvPr>
        </p:nvSpPr>
        <p:spPr>
          <a:xfrm>
            <a:off x="1666300" y="5349833"/>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50" name="Google Shape;650;p26"/>
          <p:cNvSpPr txBox="1">
            <a:spLocks noGrp="1"/>
          </p:cNvSpPr>
          <p:nvPr>
            <p:ph type="title" idx="9" hasCustomPrompt="1"/>
          </p:nvPr>
        </p:nvSpPr>
        <p:spPr>
          <a:xfrm>
            <a:off x="8804900" y="5150341"/>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11703784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651"/>
        <p:cNvGrpSpPr/>
        <p:nvPr/>
      </p:nvGrpSpPr>
      <p:grpSpPr>
        <a:xfrm>
          <a:off x="0" y="0"/>
          <a:ext cx="0" cy="0"/>
          <a:chOff x="0" y="0"/>
          <a:chExt cx="0" cy="0"/>
        </a:xfrm>
      </p:grpSpPr>
      <p:pic>
        <p:nvPicPr>
          <p:cNvPr id="652" name="Google Shape;652;p27"/>
          <p:cNvPicPr preferRelativeResize="0"/>
          <p:nvPr/>
        </p:nvPicPr>
        <p:blipFill>
          <a:blip r:embed="rId2">
            <a:alphaModFix/>
          </a:blip>
          <a:stretch>
            <a:fillRect/>
          </a:stretch>
        </p:blipFill>
        <p:spPr>
          <a:xfrm>
            <a:off x="0" y="0"/>
            <a:ext cx="12192013" cy="6858000"/>
          </a:xfrm>
          <a:prstGeom prst="rect">
            <a:avLst/>
          </a:prstGeom>
          <a:noFill/>
          <a:ln>
            <a:noFill/>
          </a:ln>
        </p:spPr>
      </p:pic>
      <p:sp>
        <p:nvSpPr>
          <p:cNvPr id="653" name="Google Shape;653;p2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54" name="Google Shape;654;p27"/>
          <p:cNvSpPr txBox="1">
            <a:spLocks noGrp="1"/>
          </p:cNvSpPr>
          <p:nvPr>
            <p:ph type="title" idx="2"/>
          </p:nvPr>
        </p:nvSpPr>
        <p:spPr>
          <a:xfrm>
            <a:off x="6726467" y="2449633"/>
            <a:ext cx="3656800" cy="65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55" name="Google Shape;655;p27"/>
          <p:cNvSpPr txBox="1">
            <a:spLocks noGrp="1"/>
          </p:cNvSpPr>
          <p:nvPr>
            <p:ph type="subTitle" idx="1"/>
          </p:nvPr>
        </p:nvSpPr>
        <p:spPr>
          <a:xfrm>
            <a:off x="6726467" y="3303035"/>
            <a:ext cx="3656800" cy="175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3254489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663"/>
        <p:cNvGrpSpPr/>
        <p:nvPr/>
      </p:nvGrpSpPr>
      <p:grpSpPr>
        <a:xfrm>
          <a:off x="0" y="0"/>
          <a:ext cx="0" cy="0"/>
          <a:chOff x="0" y="0"/>
          <a:chExt cx="0" cy="0"/>
        </a:xfrm>
      </p:grpSpPr>
      <p:pic>
        <p:nvPicPr>
          <p:cNvPr id="664" name="Google Shape;664;p2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65" name="Google Shape;665;p29"/>
          <p:cNvSpPr txBox="1">
            <a:spLocks noGrp="1"/>
          </p:cNvSpPr>
          <p:nvPr>
            <p:ph type="title"/>
          </p:nvPr>
        </p:nvSpPr>
        <p:spPr>
          <a:xfrm>
            <a:off x="3892736" y="2053133"/>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66" name="Google Shape;666;p29"/>
          <p:cNvSpPr txBox="1">
            <a:spLocks noGrp="1"/>
          </p:cNvSpPr>
          <p:nvPr>
            <p:ph type="title" idx="2"/>
          </p:nvPr>
        </p:nvSpPr>
        <p:spPr>
          <a:xfrm>
            <a:off x="3892837" y="4069467"/>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67" name="Google Shape;667;p29"/>
          <p:cNvSpPr txBox="1">
            <a:spLocks noGrp="1"/>
          </p:cNvSpPr>
          <p:nvPr>
            <p:ph type="subTitle" idx="1"/>
          </p:nvPr>
        </p:nvSpPr>
        <p:spPr>
          <a:xfrm>
            <a:off x="3893033" y="4644033"/>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68" name="Google Shape;668;p29"/>
          <p:cNvSpPr txBox="1">
            <a:spLocks noGrp="1"/>
          </p:cNvSpPr>
          <p:nvPr>
            <p:ph type="subTitle" idx="3"/>
          </p:nvPr>
        </p:nvSpPr>
        <p:spPr>
          <a:xfrm>
            <a:off x="3893033" y="2626167"/>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69" name="Google Shape;669;p29"/>
          <p:cNvSpPr txBox="1">
            <a:spLocks noGrp="1"/>
          </p:cNvSpPr>
          <p:nvPr>
            <p:ph type="title" idx="4"/>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4796478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683"/>
        <p:cNvGrpSpPr/>
        <p:nvPr/>
      </p:nvGrpSpPr>
      <p:grpSpPr>
        <a:xfrm>
          <a:off x="0" y="0"/>
          <a:ext cx="0" cy="0"/>
          <a:chOff x="0" y="0"/>
          <a:chExt cx="0" cy="0"/>
        </a:xfrm>
      </p:grpSpPr>
      <p:pic>
        <p:nvPicPr>
          <p:cNvPr id="684" name="Google Shape;684;p3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85" name="Google Shape;685;p32"/>
          <p:cNvSpPr txBox="1">
            <a:spLocks noGrp="1"/>
          </p:cNvSpPr>
          <p:nvPr>
            <p:ph type="title"/>
          </p:nvPr>
        </p:nvSpPr>
        <p:spPr>
          <a:xfrm>
            <a:off x="960000" y="1913031"/>
            <a:ext cx="3871600" cy="1435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86" name="Google Shape;686;p32"/>
          <p:cNvSpPr txBox="1">
            <a:spLocks noGrp="1"/>
          </p:cNvSpPr>
          <p:nvPr>
            <p:ph type="subTitle" idx="1"/>
          </p:nvPr>
        </p:nvSpPr>
        <p:spPr>
          <a:xfrm>
            <a:off x="960000" y="3588567"/>
            <a:ext cx="4763200" cy="122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0637672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687"/>
        <p:cNvGrpSpPr/>
        <p:nvPr/>
      </p:nvGrpSpPr>
      <p:grpSpPr>
        <a:xfrm>
          <a:off x="0" y="0"/>
          <a:ext cx="0" cy="0"/>
          <a:chOff x="0" y="0"/>
          <a:chExt cx="0" cy="0"/>
        </a:xfrm>
      </p:grpSpPr>
      <p:pic>
        <p:nvPicPr>
          <p:cNvPr id="688" name="Google Shape;688;p33"/>
          <p:cNvPicPr preferRelativeResize="0"/>
          <p:nvPr/>
        </p:nvPicPr>
        <p:blipFill>
          <a:blip r:embed="rId2">
            <a:alphaModFix/>
          </a:blip>
          <a:stretch>
            <a:fillRect/>
          </a:stretch>
        </p:blipFill>
        <p:spPr>
          <a:xfrm>
            <a:off x="0" y="-12"/>
            <a:ext cx="12191952" cy="6858000"/>
          </a:xfrm>
          <a:prstGeom prst="rect">
            <a:avLst/>
          </a:prstGeom>
          <a:noFill/>
          <a:ln>
            <a:noFill/>
          </a:ln>
        </p:spPr>
      </p:pic>
      <p:sp>
        <p:nvSpPr>
          <p:cNvPr id="689" name="Google Shape;689;p33"/>
          <p:cNvSpPr txBox="1">
            <a:spLocks noGrp="1"/>
          </p:cNvSpPr>
          <p:nvPr>
            <p:ph type="title"/>
          </p:nvPr>
        </p:nvSpPr>
        <p:spPr>
          <a:xfrm>
            <a:off x="5855700" y="2394411"/>
            <a:ext cx="50560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90" name="Google Shape;690;p33"/>
          <p:cNvSpPr txBox="1">
            <a:spLocks noGrp="1"/>
          </p:cNvSpPr>
          <p:nvPr>
            <p:ph type="subTitle" idx="1"/>
          </p:nvPr>
        </p:nvSpPr>
        <p:spPr>
          <a:xfrm>
            <a:off x="6187000" y="3274200"/>
            <a:ext cx="4724800" cy="13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6229907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691"/>
        <p:cNvGrpSpPr/>
        <p:nvPr/>
      </p:nvGrpSpPr>
      <p:grpSpPr>
        <a:xfrm>
          <a:off x="0" y="0"/>
          <a:ext cx="0" cy="0"/>
          <a:chOff x="0" y="0"/>
          <a:chExt cx="0" cy="0"/>
        </a:xfrm>
      </p:grpSpPr>
      <p:pic>
        <p:nvPicPr>
          <p:cNvPr id="692" name="Google Shape;692;p34"/>
          <p:cNvPicPr preferRelativeResize="0"/>
          <p:nvPr/>
        </p:nvPicPr>
        <p:blipFill>
          <a:blip r:embed="rId2">
            <a:alphaModFix/>
          </a:blip>
          <a:stretch>
            <a:fillRect/>
          </a:stretch>
        </p:blipFill>
        <p:spPr>
          <a:xfrm>
            <a:off x="0" y="1"/>
            <a:ext cx="12192000" cy="6857983"/>
          </a:xfrm>
          <a:prstGeom prst="rect">
            <a:avLst/>
          </a:prstGeom>
          <a:noFill/>
          <a:ln>
            <a:noFill/>
          </a:ln>
        </p:spPr>
      </p:pic>
      <p:sp>
        <p:nvSpPr>
          <p:cNvPr id="693" name="Google Shape;693;p34"/>
          <p:cNvSpPr txBox="1">
            <a:spLocks noGrp="1"/>
          </p:cNvSpPr>
          <p:nvPr>
            <p:ph type="title"/>
          </p:nvPr>
        </p:nvSpPr>
        <p:spPr>
          <a:xfrm>
            <a:off x="1163200" y="2475844"/>
            <a:ext cx="4702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94" name="Google Shape;694;p34"/>
          <p:cNvSpPr txBox="1">
            <a:spLocks noGrp="1"/>
          </p:cNvSpPr>
          <p:nvPr>
            <p:ph type="subTitle" idx="1"/>
          </p:nvPr>
        </p:nvSpPr>
        <p:spPr>
          <a:xfrm>
            <a:off x="1163200" y="3377171"/>
            <a:ext cx="4702800" cy="133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84654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9"/>
        <p:cNvGrpSpPr/>
        <p:nvPr/>
      </p:nvGrpSpPr>
      <p:grpSpPr>
        <a:xfrm>
          <a:off x="0" y="0"/>
          <a:ext cx="0" cy="0"/>
          <a:chOff x="0" y="0"/>
          <a:chExt cx="0" cy="0"/>
        </a:xfrm>
      </p:grpSpPr>
      <p:pic>
        <p:nvPicPr>
          <p:cNvPr id="70" name="Google Shape;70;p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71" name="Google Shape;71;p9"/>
          <p:cNvPicPr preferRelativeResize="0"/>
          <p:nvPr/>
        </p:nvPicPr>
        <p:blipFill>
          <a:blip r:embed="rId3">
            <a:alphaModFix amt="10000"/>
          </a:blip>
          <a:stretch>
            <a:fillRect/>
          </a:stretch>
        </p:blipFill>
        <p:spPr>
          <a:xfrm rot="8">
            <a:off x="2616367" y="-3700152"/>
            <a:ext cx="11776732" cy="7628339"/>
          </a:xfrm>
          <a:prstGeom prst="rect">
            <a:avLst/>
          </a:prstGeom>
          <a:noFill/>
          <a:ln>
            <a:noFill/>
          </a:ln>
        </p:spPr>
      </p:pic>
      <p:sp>
        <p:nvSpPr>
          <p:cNvPr id="72" name="Google Shape;72;p9"/>
          <p:cNvSpPr txBox="1">
            <a:spLocks noGrp="1"/>
          </p:cNvSpPr>
          <p:nvPr>
            <p:ph type="subTitle" idx="1"/>
          </p:nvPr>
        </p:nvSpPr>
        <p:spPr>
          <a:xfrm>
            <a:off x="4908633" y="3199933"/>
            <a:ext cx="5595600" cy="1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2000"/>
            </a:lvl1pPr>
            <a:lvl2pPr lvl="1" algn="ctr" rtl="0">
              <a:lnSpc>
                <a:spcPct val="100000"/>
              </a:lnSpc>
              <a:spcBef>
                <a:spcPts val="2133"/>
              </a:spcBef>
              <a:spcAft>
                <a:spcPts val="0"/>
              </a:spcAft>
              <a:buSzPts val="1900"/>
              <a:buNone/>
              <a:defRPr sz="2533"/>
            </a:lvl2pPr>
            <a:lvl3pPr lvl="2" algn="ctr" rtl="0">
              <a:lnSpc>
                <a:spcPct val="100000"/>
              </a:lnSpc>
              <a:spcBef>
                <a:spcPts val="2133"/>
              </a:spcBef>
              <a:spcAft>
                <a:spcPts val="0"/>
              </a:spcAft>
              <a:buSzPts val="1900"/>
              <a:buNone/>
              <a:defRPr sz="2533"/>
            </a:lvl3pPr>
            <a:lvl4pPr lvl="3" algn="ctr" rtl="0">
              <a:lnSpc>
                <a:spcPct val="100000"/>
              </a:lnSpc>
              <a:spcBef>
                <a:spcPts val="2133"/>
              </a:spcBef>
              <a:spcAft>
                <a:spcPts val="0"/>
              </a:spcAft>
              <a:buSzPts val="1900"/>
              <a:buNone/>
              <a:defRPr sz="2533"/>
            </a:lvl4pPr>
            <a:lvl5pPr lvl="4" algn="ctr" rtl="0">
              <a:lnSpc>
                <a:spcPct val="100000"/>
              </a:lnSpc>
              <a:spcBef>
                <a:spcPts val="2133"/>
              </a:spcBef>
              <a:spcAft>
                <a:spcPts val="0"/>
              </a:spcAft>
              <a:buSzPts val="1900"/>
              <a:buNone/>
              <a:defRPr sz="2533"/>
            </a:lvl5pPr>
            <a:lvl6pPr lvl="5" algn="ctr" rtl="0">
              <a:lnSpc>
                <a:spcPct val="100000"/>
              </a:lnSpc>
              <a:spcBef>
                <a:spcPts val="2133"/>
              </a:spcBef>
              <a:spcAft>
                <a:spcPts val="0"/>
              </a:spcAft>
              <a:buSzPts val="1900"/>
              <a:buNone/>
              <a:defRPr sz="2533"/>
            </a:lvl6pPr>
            <a:lvl7pPr lvl="6" algn="ctr" rtl="0">
              <a:lnSpc>
                <a:spcPct val="100000"/>
              </a:lnSpc>
              <a:spcBef>
                <a:spcPts val="2133"/>
              </a:spcBef>
              <a:spcAft>
                <a:spcPts val="0"/>
              </a:spcAft>
              <a:buSzPts val="1900"/>
              <a:buNone/>
              <a:defRPr sz="2533"/>
            </a:lvl7pPr>
            <a:lvl8pPr lvl="7" algn="ctr" rtl="0">
              <a:lnSpc>
                <a:spcPct val="100000"/>
              </a:lnSpc>
              <a:spcBef>
                <a:spcPts val="2133"/>
              </a:spcBef>
              <a:spcAft>
                <a:spcPts val="0"/>
              </a:spcAft>
              <a:buSzPts val="1900"/>
              <a:buNone/>
              <a:defRPr sz="2533"/>
            </a:lvl8pPr>
            <a:lvl9pPr lvl="8" algn="ctr" rtl="0">
              <a:lnSpc>
                <a:spcPct val="100000"/>
              </a:lnSpc>
              <a:spcBef>
                <a:spcPts val="2133"/>
              </a:spcBef>
              <a:spcAft>
                <a:spcPts val="2133"/>
              </a:spcAft>
              <a:buSzPts val="1900"/>
              <a:buNone/>
              <a:defRPr sz="2533"/>
            </a:lvl9pPr>
          </a:lstStyle>
          <a:p>
            <a:endParaRPr/>
          </a:p>
        </p:txBody>
      </p:sp>
      <p:sp>
        <p:nvSpPr>
          <p:cNvPr id="73" name="Google Shape;73;p9"/>
          <p:cNvSpPr txBox="1">
            <a:spLocks noGrp="1"/>
          </p:cNvSpPr>
          <p:nvPr>
            <p:ph type="title"/>
          </p:nvPr>
        </p:nvSpPr>
        <p:spPr>
          <a:xfrm>
            <a:off x="4908664" y="2183167"/>
            <a:ext cx="55956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5200"/>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endParaRPr/>
          </a:p>
        </p:txBody>
      </p:sp>
      <p:pic>
        <p:nvPicPr>
          <p:cNvPr id="74" name="Google Shape;74;p9"/>
          <p:cNvPicPr preferRelativeResize="0"/>
          <p:nvPr/>
        </p:nvPicPr>
        <p:blipFill>
          <a:blip r:embed="rId4">
            <a:alphaModFix/>
          </a:blip>
          <a:stretch>
            <a:fillRect/>
          </a:stretch>
        </p:blipFill>
        <p:spPr>
          <a:xfrm>
            <a:off x="-1192600" y="3123067"/>
            <a:ext cx="4992200" cy="4916100"/>
          </a:xfrm>
          <a:prstGeom prst="rect">
            <a:avLst/>
          </a:prstGeom>
          <a:noFill/>
          <a:ln>
            <a:noFill/>
          </a:ln>
        </p:spPr>
      </p:pic>
      <p:pic>
        <p:nvPicPr>
          <p:cNvPr id="75" name="Google Shape;75;p9"/>
          <p:cNvPicPr preferRelativeResize="0"/>
          <p:nvPr/>
        </p:nvPicPr>
        <p:blipFill>
          <a:blip r:embed="rId4">
            <a:alphaModFix/>
          </a:blip>
          <a:stretch>
            <a:fillRect/>
          </a:stretch>
        </p:blipFill>
        <p:spPr>
          <a:xfrm>
            <a:off x="-2165767" y="1128734"/>
            <a:ext cx="3717232" cy="3660532"/>
          </a:xfrm>
          <a:prstGeom prst="rect">
            <a:avLst/>
          </a:prstGeom>
          <a:noFill/>
          <a:ln>
            <a:noFill/>
          </a:ln>
        </p:spPr>
      </p:pic>
      <p:pic>
        <p:nvPicPr>
          <p:cNvPr id="76" name="Google Shape;76;p9"/>
          <p:cNvPicPr preferRelativeResize="0"/>
          <p:nvPr/>
        </p:nvPicPr>
        <p:blipFill>
          <a:blip r:embed="rId4">
            <a:alphaModFix/>
          </a:blip>
          <a:stretch>
            <a:fillRect/>
          </a:stretch>
        </p:blipFill>
        <p:spPr>
          <a:xfrm>
            <a:off x="-4433853" y="2771930"/>
            <a:ext cx="4992200" cy="4916100"/>
          </a:xfrm>
          <a:prstGeom prst="rect">
            <a:avLst/>
          </a:prstGeom>
          <a:noFill/>
          <a:ln>
            <a:noFill/>
          </a:ln>
        </p:spPr>
      </p:pic>
    </p:spTree>
    <p:extLst>
      <p:ext uri="{BB962C8B-B14F-4D97-AF65-F5344CB8AC3E}">
        <p14:creationId xmlns:p14="http://schemas.microsoft.com/office/powerpoint/2010/main" val="34501608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95"/>
        <p:cNvGrpSpPr/>
        <p:nvPr/>
      </p:nvGrpSpPr>
      <p:grpSpPr>
        <a:xfrm>
          <a:off x="0" y="0"/>
          <a:ext cx="0" cy="0"/>
          <a:chOff x="0" y="0"/>
          <a:chExt cx="0" cy="0"/>
        </a:xfrm>
      </p:grpSpPr>
      <p:pic>
        <p:nvPicPr>
          <p:cNvPr id="696" name="Google Shape;696;p3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97" name="Google Shape;697;p35"/>
          <p:cNvSpPr txBox="1">
            <a:spLocks noGrp="1"/>
          </p:cNvSpPr>
          <p:nvPr>
            <p:ph type="title"/>
          </p:nvPr>
        </p:nvSpPr>
        <p:spPr>
          <a:xfrm>
            <a:off x="1163200" y="826667"/>
            <a:ext cx="60216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6667">
                <a:solidFill>
                  <a:schemeClr val="accent1"/>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698" name="Google Shape;698;p35"/>
          <p:cNvSpPr txBox="1">
            <a:spLocks noGrp="1"/>
          </p:cNvSpPr>
          <p:nvPr>
            <p:ph type="subTitle" idx="1"/>
          </p:nvPr>
        </p:nvSpPr>
        <p:spPr>
          <a:xfrm>
            <a:off x="1163200" y="2124833"/>
            <a:ext cx="5617600" cy="12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99" name="Google Shape;699;p35"/>
          <p:cNvSpPr txBox="1"/>
          <p:nvPr/>
        </p:nvSpPr>
        <p:spPr>
          <a:xfrm>
            <a:off x="1163200" y="4527200"/>
            <a:ext cx="5446400" cy="958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600">
                <a:solidFill>
                  <a:schemeClr val="accent1"/>
                </a:solidFill>
                <a:latin typeface="Work Sans"/>
                <a:ea typeface="Work Sans"/>
                <a:cs typeface="Work Sans"/>
                <a:sym typeface="Work Sans"/>
              </a:rPr>
              <a:t>CREDITS: This presentation template was created by </a:t>
            </a:r>
            <a:r>
              <a:rPr lang="en" sz="1600" b="1">
                <a:solidFill>
                  <a:schemeClr val="accent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Slidesgo</a:t>
            </a:r>
            <a:r>
              <a:rPr lang="en" sz="1600">
                <a:solidFill>
                  <a:schemeClr val="accent1"/>
                </a:solidFill>
                <a:latin typeface="Work Sans"/>
                <a:ea typeface="Work Sans"/>
                <a:cs typeface="Work Sans"/>
                <a:sym typeface="Work Sans"/>
              </a:rPr>
              <a:t>, including icons by </a:t>
            </a:r>
            <a:r>
              <a:rPr lang="en" sz="1600" b="1">
                <a:solidFill>
                  <a:schemeClr val="accent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Flaticon</a:t>
            </a:r>
            <a:r>
              <a:rPr lang="en" sz="1600">
                <a:solidFill>
                  <a:schemeClr val="accent1"/>
                </a:solidFill>
                <a:latin typeface="Work Sans"/>
                <a:ea typeface="Work Sans"/>
                <a:cs typeface="Work Sans"/>
                <a:sym typeface="Work Sans"/>
              </a:rPr>
              <a:t>, and infographics &amp; images by </a:t>
            </a:r>
            <a:r>
              <a:rPr lang="en" sz="1600" b="1">
                <a:solidFill>
                  <a:schemeClr val="accent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Freepik</a:t>
            </a:r>
            <a:r>
              <a:rPr lang="en" sz="1600">
                <a:solidFill>
                  <a:schemeClr val="accent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 </a:t>
            </a:r>
            <a:endParaRPr sz="1600">
              <a:solidFill>
                <a:schemeClr val="accent1"/>
              </a:solidFill>
              <a:latin typeface="Work Sans"/>
              <a:ea typeface="Work Sans"/>
              <a:cs typeface="Work Sans"/>
              <a:sym typeface="Work Sans"/>
            </a:endParaRPr>
          </a:p>
        </p:txBody>
      </p:sp>
    </p:spTree>
    <p:extLst>
      <p:ext uri="{BB962C8B-B14F-4D97-AF65-F5344CB8AC3E}">
        <p14:creationId xmlns:p14="http://schemas.microsoft.com/office/powerpoint/2010/main" val="3215513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700"/>
        <p:cNvGrpSpPr/>
        <p:nvPr/>
      </p:nvGrpSpPr>
      <p:grpSpPr>
        <a:xfrm>
          <a:off x="0" y="0"/>
          <a:ext cx="0" cy="0"/>
          <a:chOff x="0" y="0"/>
          <a:chExt cx="0" cy="0"/>
        </a:xfrm>
      </p:grpSpPr>
      <p:pic>
        <p:nvPicPr>
          <p:cNvPr id="701" name="Google Shape;701;p36"/>
          <p:cNvPicPr preferRelativeResize="0"/>
          <p:nvPr/>
        </p:nvPicPr>
        <p:blipFill>
          <a:blip r:embed="rId2">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952104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02"/>
        <p:cNvGrpSpPr/>
        <p:nvPr/>
      </p:nvGrpSpPr>
      <p:grpSpPr>
        <a:xfrm>
          <a:off x="0" y="0"/>
          <a:ext cx="0" cy="0"/>
          <a:chOff x="0" y="0"/>
          <a:chExt cx="0" cy="0"/>
        </a:xfrm>
      </p:grpSpPr>
      <p:pic>
        <p:nvPicPr>
          <p:cNvPr id="703" name="Google Shape;703;p37"/>
          <p:cNvPicPr preferRelativeResize="0"/>
          <p:nvPr/>
        </p:nvPicPr>
        <p:blipFill>
          <a:blip r:embed="rId2">
            <a:alphaModFix/>
          </a:blip>
          <a:stretch>
            <a:fillRect/>
          </a:stretch>
        </p:blipFill>
        <p:spPr>
          <a:xfrm>
            <a:off x="0" y="0"/>
            <a:ext cx="12192000" cy="6858000"/>
          </a:xfrm>
          <a:prstGeom prst="rect">
            <a:avLst/>
          </a:prstGeom>
          <a:noFill/>
          <a:ln>
            <a:noFill/>
          </a:ln>
        </p:spPr>
      </p:pic>
      <p:grpSp>
        <p:nvGrpSpPr>
          <p:cNvPr id="704" name="Google Shape;704;p37"/>
          <p:cNvGrpSpPr/>
          <p:nvPr/>
        </p:nvGrpSpPr>
        <p:grpSpPr>
          <a:xfrm>
            <a:off x="-3125338" y="272983"/>
            <a:ext cx="4770889" cy="4770943"/>
            <a:chOff x="694450" y="472050"/>
            <a:chExt cx="2259800" cy="2259825"/>
          </a:xfrm>
        </p:grpSpPr>
        <p:sp>
          <p:nvSpPr>
            <p:cNvPr id="705" name="Google Shape;705;p37"/>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6" name="Google Shape;706;p37"/>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7" name="Google Shape;707;p37"/>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8" name="Google Shape;708;p37"/>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9" name="Google Shape;709;p37"/>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0" name="Google Shape;710;p37"/>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1" name="Google Shape;711;p37"/>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2" name="Google Shape;712;p37"/>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3" name="Google Shape;713;p37"/>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4" name="Google Shape;714;p37"/>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5" name="Google Shape;715;p37"/>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16" name="Google Shape;716;p37"/>
          <p:cNvGrpSpPr/>
          <p:nvPr/>
        </p:nvGrpSpPr>
        <p:grpSpPr>
          <a:xfrm>
            <a:off x="6592596" y="5592817"/>
            <a:ext cx="4770889" cy="4770943"/>
            <a:chOff x="694450" y="472050"/>
            <a:chExt cx="2259800" cy="2259825"/>
          </a:xfrm>
        </p:grpSpPr>
        <p:sp>
          <p:nvSpPr>
            <p:cNvPr id="717" name="Google Shape;717;p37"/>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8" name="Google Shape;718;p37"/>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9" name="Google Shape;719;p37"/>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0" name="Google Shape;720;p37"/>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1" name="Google Shape;721;p37"/>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2" name="Google Shape;722;p37"/>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3" name="Google Shape;723;p37"/>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4" name="Google Shape;724;p37"/>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5" name="Google Shape;725;p37"/>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6" name="Google Shape;726;p37"/>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7" name="Google Shape;727;p37"/>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28" name="Google Shape;728;p37"/>
          <p:cNvGrpSpPr/>
          <p:nvPr/>
        </p:nvGrpSpPr>
        <p:grpSpPr>
          <a:xfrm>
            <a:off x="10147519" y="2518183"/>
            <a:ext cx="8415927" cy="4959959"/>
            <a:chOff x="2686500" y="2978575"/>
            <a:chExt cx="4239050" cy="2498300"/>
          </a:xfrm>
        </p:grpSpPr>
        <p:sp>
          <p:nvSpPr>
            <p:cNvPr id="729" name="Google Shape;729;p37"/>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0" name="Google Shape;730;p37"/>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1" name="Google Shape;731;p37"/>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2" name="Google Shape;732;p37"/>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3" name="Google Shape;733;p37"/>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4" name="Google Shape;734;p37"/>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5" name="Google Shape;735;p37"/>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6" name="Google Shape;736;p37"/>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7" name="Google Shape;737;p37"/>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8" name="Google Shape;738;p37"/>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9" name="Google Shape;739;p37"/>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0" name="Google Shape;740;p37"/>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1" name="Google Shape;741;p37"/>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2" name="Google Shape;742;p37"/>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3" name="Google Shape;743;p37"/>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4" name="Google Shape;744;p37"/>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5" name="Google Shape;745;p37"/>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6" name="Google Shape;746;p37"/>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7" name="Google Shape;747;p37"/>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8" name="Google Shape;748;p37"/>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9" name="Google Shape;749;p37"/>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0" name="Google Shape;750;p37"/>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1" name="Google Shape;751;p37"/>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2" name="Google Shape;752;p37"/>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3" name="Google Shape;753;p37"/>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4" name="Google Shape;754;p37"/>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5" name="Google Shape;755;p37"/>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6" name="Google Shape;756;p37"/>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7" name="Google Shape;757;p37"/>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8" name="Google Shape;758;p37"/>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9" name="Google Shape;759;p37"/>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0" name="Google Shape;760;p37"/>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1" name="Google Shape;761;p37"/>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2" name="Google Shape;762;p37"/>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3" name="Google Shape;763;p37"/>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4" name="Google Shape;764;p37"/>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5" name="Google Shape;765;p37"/>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6" name="Google Shape;766;p37"/>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7" name="Google Shape;767;p37"/>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8" name="Google Shape;768;p37"/>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9" name="Google Shape;769;p37"/>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0" name="Google Shape;770;p37"/>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1" name="Google Shape;771;p37"/>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2" name="Google Shape;772;p37"/>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3" name="Google Shape;773;p37"/>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4" name="Google Shape;774;p37"/>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5" name="Google Shape;775;p37"/>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6" name="Google Shape;776;p37"/>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7" name="Google Shape;777;p37"/>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8" name="Google Shape;778;p37"/>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9" name="Google Shape;779;p37"/>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0" name="Google Shape;780;p37"/>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1" name="Google Shape;781;p37"/>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2" name="Google Shape;782;p37"/>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3" name="Google Shape;783;p37"/>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4" name="Google Shape;784;p37"/>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5" name="Google Shape;785;p37"/>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6" name="Google Shape;786;p37"/>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7" name="Google Shape;787;p37"/>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8" name="Google Shape;788;p37"/>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9" name="Google Shape;789;p37"/>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0" name="Google Shape;790;p37"/>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1" name="Google Shape;791;p37"/>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2" name="Google Shape;792;p37"/>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3" name="Google Shape;793;p37"/>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4" name="Google Shape;794;p37"/>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5" name="Google Shape;795;p37"/>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6" name="Google Shape;796;p37"/>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7" name="Google Shape;797;p37"/>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8" name="Google Shape;798;p37"/>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9" name="Google Shape;799;p37"/>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0" name="Google Shape;800;p37"/>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1" name="Google Shape;801;p37"/>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2" name="Google Shape;802;p37"/>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3" name="Google Shape;803;p37"/>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4" name="Google Shape;804;p37"/>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5" name="Google Shape;805;p37"/>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6" name="Google Shape;806;p37"/>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7" name="Google Shape;807;p37"/>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8" name="Google Shape;808;p37"/>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9" name="Google Shape;809;p37"/>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0" name="Google Shape;810;p37"/>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1" name="Google Shape;811;p37"/>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2" name="Google Shape;812;p37"/>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3" name="Google Shape;813;p37"/>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4" name="Google Shape;814;p37"/>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5" name="Google Shape;815;p37"/>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6" name="Google Shape;816;p37"/>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7" name="Google Shape;817;p37"/>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8" name="Google Shape;818;p37"/>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9" name="Google Shape;819;p37"/>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0" name="Google Shape;820;p37"/>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1" name="Google Shape;821;p37"/>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2" name="Google Shape;822;p37"/>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3" name="Google Shape;823;p37"/>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4" name="Google Shape;824;p37"/>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5" name="Google Shape;825;p37"/>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6" name="Google Shape;826;p37"/>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7" name="Google Shape;827;p37"/>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8" name="Google Shape;828;p37"/>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9" name="Google Shape;829;p37"/>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0" name="Google Shape;830;p37"/>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1" name="Google Shape;831;p37"/>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2" name="Google Shape;832;p37"/>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3" name="Google Shape;833;p37"/>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4" name="Google Shape;834;p37"/>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5" name="Google Shape;835;p37"/>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6" name="Google Shape;836;p37"/>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7" name="Google Shape;837;p37"/>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8" name="Google Shape;838;p37"/>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9" name="Google Shape;839;p37"/>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0" name="Google Shape;840;p37"/>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1" name="Google Shape;841;p37"/>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2" name="Google Shape;842;p37"/>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3" name="Google Shape;843;p37"/>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4" name="Google Shape;844;p37"/>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5" name="Google Shape;845;p37"/>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6" name="Google Shape;846;p37"/>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7" name="Google Shape;847;p37"/>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8" name="Google Shape;848;p37"/>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9" name="Google Shape;849;p37"/>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0" name="Google Shape;850;p37"/>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1" name="Google Shape;851;p37"/>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2" name="Google Shape;852;p37"/>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3" name="Google Shape;853;p37"/>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4" name="Google Shape;854;p37"/>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5" name="Google Shape;855;p37"/>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6" name="Google Shape;856;p37"/>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7" name="Google Shape;857;p37"/>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8" name="Google Shape;858;p37"/>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9" name="Google Shape;859;p37"/>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0" name="Google Shape;860;p37"/>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1" name="Google Shape;861;p37"/>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2" name="Google Shape;862;p37"/>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3" name="Google Shape;863;p37"/>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4" name="Google Shape;864;p37"/>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5" name="Google Shape;865;p37"/>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6" name="Google Shape;866;p37"/>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7" name="Google Shape;867;p37"/>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8" name="Google Shape;868;p37"/>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9" name="Google Shape;869;p37"/>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0" name="Google Shape;870;p37"/>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1" name="Google Shape;871;p37"/>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2" name="Google Shape;872;p37"/>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3" name="Google Shape;873;p37"/>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4" name="Google Shape;874;p37"/>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5" name="Google Shape;875;p37"/>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6" name="Google Shape;876;p37"/>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7" name="Google Shape;877;p37"/>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8" name="Google Shape;878;p37"/>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9" name="Google Shape;879;p37"/>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0" name="Google Shape;880;p37"/>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1" name="Google Shape;881;p37"/>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2" name="Google Shape;882;p37"/>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3" name="Google Shape;883;p37"/>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4" name="Google Shape;884;p37"/>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5" name="Google Shape;885;p37"/>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6" name="Google Shape;886;p37"/>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7" name="Google Shape;887;p37"/>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8" name="Google Shape;888;p37"/>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9" name="Google Shape;889;p37"/>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0" name="Google Shape;890;p37"/>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1" name="Google Shape;891;p37"/>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2" name="Google Shape;892;p37"/>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3" name="Google Shape;893;p37"/>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4" name="Google Shape;894;p37"/>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5" name="Google Shape;895;p37"/>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6" name="Google Shape;896;p37"/>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7" name="Google Shape;897;p37"/>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8" name="Google Shape;898;p37"/>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9" name="Google Shape;899;p37"/>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0" name="Google Shape;900;p37"/>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1" name="Google Shape;901;p37"/>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2" name="Google Shape;902;p37"/>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3" name="Google Shape;903;p37"/>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4" name="Google Shape;904;p37"/>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5" name="Google Shape;905;p37"/>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6" name="Google Shape;906;p37"/>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7" name="Google Shape;907;p37"/>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8" name="Google Shape;908;p37"/>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9" name="Google Shape;909;p37"/>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0" name="Google Shape;910;p37"/>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1" name="Google Shape;911;p37"/>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2" name="Google Shape;912;p37"/>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3" name="Google Shape;913;p37"/>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4" name="Google Shape;914;p37"/>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5" name="Google Shape;915;p37"/>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6" name="Google Shape;916;p37"/>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7" name="Google Shape;917;p37"/>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8" name="Google Shape;918;p37"/>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9" name="Google Shape;919;p37"/>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0" name="Google Shape;920;p37"/>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1" name="Google Shape;921;p37"/>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2" name="Google Shape;922;p37"/>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3" name="Google Shape;923;p37"/>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4" name="Google Shape;924;p37"/>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5" name="Google Shape;925;p37"/>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6" name="Google Shape;926;p37"/>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7" name="Google Shape;927;p37"/>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8" name="Google Shape;928;p37"/>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9" name="Google Shape;929;p37"/>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0" name="Google Shape;930;p37"/>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1" name="Google Shape;931;p37"/>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2" name="Google Shape;932;p37"/>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3" name="Google Shape;933;p37"/>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4" name="Google Shape;934;p37"/>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5" name="Google Shape;935;p37"/>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6" name="Google Shape;936;p37"/>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7" name="Google Shape;937;p37"/>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8" name="Google Shape;938;p37"/>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9" name="Google Shape;939;p37"/>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0" name="Google Shape;940;p37"/>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1" name="Google Shape;941;p37"/>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2" name="Google Shape;942;p37"/>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3" name="Google Shape;943;p37"/>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4" name="Google Shape;944;p37"/>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5" name="Google Shape;945;p37"/>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6" name="Google Shape;946;p37"/>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7" name="Google Shape;947;p37"/>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8" name="Google Shape;948;p37"/>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9" name="Google Shape;949;p37"/>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0" name="Google Shape;950;p37"/>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1" name="Google Shape;951;p37"/>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2" name="Google Shape;952;p37"/>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3" name="Google Shape;953;p37"/>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4" name="Google Shape;954;p37"/>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55" name="Google Shape;955;p37"/>
          <p:cNvGrpSpPr/>
          <p:nvPr/>
        </p:nvGrpSpPr>
        <p:grpSpPr>
          <a:xfrm rot="1197369">
            <a:off x="-6431526" y="-1920299"/>
            <a:ext cx="8415977" cy="4959988"/>
            <a:chOff x="2686500" y="2978575"/>
            <a:chExt cx="4239050" cy="2498300"/>
          </a:xfrm>
        </p:grpSpPr>
        <p:sp>
          <p:nvSpPr>
            <p:cNvPr id="956" name="Google Shape;956;p37"/>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7" name="Google Shape;957;p37"/>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8" name="Google Shape;958;p37"/>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9" name="Google Shape;959;p37"/>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0" name="Google Shape;960;p37"/>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1" name="Google Shape;961;p37"/>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2" name="Google Shape;962;p37"/>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3" name="Google Shape;963;p37"/>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4" name="Google Shape;964;p37"/>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5" name="Google Shape;965;p37"/>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6" name="Google Shape;966;p37"/>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7" name="Google Shape;967;p37"/>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8" name="Google Shape;968;p37"/>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9" name="Google Shape;969;p37"/>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0" name="Google Shape;970;p37"/>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1" name="Google Shape;971;p37"/>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2" name="Google Shape;972;p37"/>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3" name="Google Shape;973;p37"/>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4" name="Google Shape;974;p37"/>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5" name="Google Shape;975;p37"/>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6" name="Google Shape;976;p37"/>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7" name="Google Shape;977;p37"/>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8" name="Google Shape;978;p37"/>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9" name="Google Shape;979;p37"/>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0" name="Google Shape;980;p37"/>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1" name="Google Shape;981;p37"/>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2" name="Google Shape;982;p37"/>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3" name="Google Shape;983;p37"/>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4" name="Google Shape;984;p37"/>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5" name="Google Shape;985;p37"/>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6" name="Google Shape;986;p37"/>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7" name="Google Shape;987;p37"/>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8" name="Google Shape;988;p37"/>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9" name="Google Shape;989;p37"/>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0" name="Google Shape;990;p37"/>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1" name="Google Shape;991;p37"/>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2" name="Google Shape;992;p37"/>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3" name="Google Shape;993;p37"/>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4" name="Google Shape;994;p37"/>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5" name="Google Shape;995;p37"/>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6" name="Google Shape;996;p37"/>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7" name="Google Shape;997;p37"/>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8" name="Google Shape;998;p37"/>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9" name="Google Shape;999;p37"/>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0" name="Google Shape;1000;p37"/>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1" name="Google Shape;1001;p37"/>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2" name="Google Shape;1002;p37"/>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3" name="Google Shape;1003;p37"/>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4" name="Google Shape;1004;p37"/>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5" name="Google Shape;1005;p37"/>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6" name="Google Shape;1006;p37"/>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7" name="Google Shape;1007;p37"/>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8" name="Google Shape;1008;p37"/>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9" name="Google Shape;1009;p37"/>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0" name="Google Shape;1010;p37"/>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1" name="Google Shape;1011;p37"/>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2" name="Google Shape;1012;p37"/>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3" name="Google Shape;1013;p37"/>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4" name="Google Shape;1014;p37"/>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5" name="Google Shape;1015;p37"/>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6" name="Google Shape;1016;p37"/>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7" name="Google Shape;1017;p37"/>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8" name="Google Shape;1018;p37"/>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9" name="Google Shape;1019;p37"/>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0" name="Google Shape;1020;p37"/>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1" name="Google Shape;1021;p37"/>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2" name="Google Shape;1022;p37"/>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3" name="Google Shape;1023;p37"/>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4" name="Google Shape;1024;p37"/>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5" name="Google Shape;1025;p37"/>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6" name="Google Shape;1026;p37"/>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7" name="Google Shape;1027;p37"/>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8" name="Google Shape;1028;p37"/>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9" name="Google Shape;1029;p37"/>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0" name="Google Shape;1030;p37"/>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1" name="Google Shape;1031;p37"/>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2" name="Google Shape;1032;p37"/>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3" name="Google Shape;1033;p37"/>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4" name="Google Shape;1034;p37"/>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5" name="Google Shape;1035;p37"/>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6" name="Google Shape;1036;p37"/>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7" name="Google Shape;1037;p37"/>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8" name="Google Shape;1038;p37"/>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9" name="Google Shape;1039;p37"/>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0" name="Google Shape;1040;p37"/>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1" name="Google Shape;1041;p37"/>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2" name="Google Shape;1042;p37"/>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3" name="Google Shape;1043;p37"/>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4" name="Google Shape;1044;p37"/>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5" name="Google Shape;1045;p37"/>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6" name="Google Shape;1046;p37"/>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7" name="Google Shape;1047;p37"/>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8" name="Google Shape;1048;p37"/>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9" name="Google Shape;1049;p37"/>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0" name="Google Shape;1050;p37"/>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1" name="Google Shape;1051;p37"/>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2" name="Google Shape;1052;p37"/>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3" name="Google Shape;1053;p37"/>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4" name="Google Shape;1054;p37"/>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5" name="Google Shape;1055;p37"/>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6" name="Google Shape;1056;p37"/>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7" name="Google Shape;1057;p37"/>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8" name="Google Shape;1058;p37"/>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9" name="Google Shape;1059;p37"/>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0" name="Google Shape;1060;p37"/>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1" name="Google Shape;1061;p37"/>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2" name="Google Shape;1062;p37"/>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3" name="Google Shape;1063;p37"/>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4" name="Google Shape;1064;p37"/>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5" name="Google Shape;1065;p37"/>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6" name="Google Shape;1066;p37"/>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7" name="Google Shape;1067;p37"/>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8" name="Google Shape;1068;p37"/>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9" name="Google Shape;1069;p37"/>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0" name="Google Shape;1070;p37"/>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1" name="Google Shape;1071;p37"/>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2" name="Google Shape;1072;p37"/>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3" name="Google Shape;1073;p37"/>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4" name="Google Shape;1074;p37"/>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5" name="Google Shape;1075;p37"/>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6" name="Google Shape;1076;p37"/>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7" name="Google Shape;1077;p37"/>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8" name="Google Shape;1078;p37"/>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9" name="Google Shape;1079;p37"/>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0" name="Google Shape;1080;p37"/>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1" name="Google Shape;1081;p37"/>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2" name="Google Shape;1082;p37"/>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3" name="Google Shape;1083;p37"/>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4" name="Google Shape;1084;p37"/>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5" name="Google Shape;1085;p37"/>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6" name="Google Shape;1086;p37"/>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7" name="Google Shape;1087;p37"/>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8" name="Google Shape;1088;p37"/>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9" name="Google Shape;1089;p37"/>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0" name="Google Shape;1090;p37"/>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1" name="Google Shape;1091;p37"/>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2" name="Google Shape;1092;p37"/>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3" name="Google Shape;1093;p37"/>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4" name="Google Shape;1094;p37"/>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5" name="Google Shape;1095;p37"/>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6" name="Google Shape;1096;p37"/>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7" name="Google Shape;1097;p37"/>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8" name="Google Shape;1098;p37"/>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9" name="Google Shape;1099;p37"/>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0" name="Google Shape;1100;p37"/>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1" name="Google Shape;1101;p37"/>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2" name="Google Shape;1102;p37"/>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3" name="Google Shape;1103;p37"/>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4" name="Google Shape;1104;p37"/>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5" name="Google Shape;1105;p37"/>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6" name="Google Shape;1106;p37"/>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7" name="Google Shape;1107;p37"/>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8" name="Google Shape;1108;p37"/>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9" name="Google Shape;1109;p37"/>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0" name="Google Shape;1110;p37"/>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1" name="Google Shape;1111;p37"/>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2" name="Google Shape;1112;p37"/>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3" name="Google Shape;1113;p37"/>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4" name="Google Shape;1114;p37"/>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5" name="Google Shape;1115;p37"/>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6" name="Google Shape;1116;p37"/>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7" name="Google Shape;1117;p37"/>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8" name="Google Shape;1118;p37"/>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9" name="Google Shape;1119;p37"/>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0" name="Google Shape;1120;p37"/>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1" name="Google Shape;1121;p37"/>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2" name="Google Shape;1122;p37"/>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3" name="Google Shape;1123;p37"/>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4" name="Google Shape;1124;p37"/>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5" name="Google Shape;1125;p37"/>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6" name="Google Shape;1126;p37"/>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7" name="Google Shape;1127;p37"/>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8" name="Google Shape;1128;p37"/>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9" name="Google Shape;1129;p37"/>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0" name="Google Shape;1130;p37"/>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1" name="Google Shape;1131;p37"/>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2" name="Google Shape;1132;p37"/>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3" name="Google Shape;1133;p37"/>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4" name="Google Shape;1134;p37"/>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5" name="Google Shape;1135;p37"/>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6" name="Google Shape;1136;p37"/>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7" name="Google Shape;1137;p37"/>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8" name="Google Shape;1138;p37"/>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9" name="Google Shape;1139;p37"/>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0" name="Google Shape;1140;p37"/>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1" name="Google Shape;1141;p37"/>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2" name="Google Shape;1142;p37"/>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3" name="Google Shape;1143;p37"/>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4" name="Google Shape;1144;p37"/>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5" name="Google Shape;1145;p37"/>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6" name="Google Shape;1146;p37"/>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7" name="Google Shape;1147;p37"/>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8" name="Google Shape;1148;p37"/>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9" name="Google Shape;1149;p37"/>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0" name="Google Shape;1150;p37"/>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1" name="Google Shape;1151;p37"/>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2" name="Google Shape;1152;p37"/>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3" name="Google Shape;1153;p37"/>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4" name="Google Shape;1154;p37"/>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5" name="Google Shape;1155;p37"/>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6" name="Google Shape;1156;p37"/>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7" name="Google Shape;1157;p37"/>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8" name="Google Shape;1158;p37"/>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9" name="Google Shape;1159;p37"/>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0" name="Google Shape;1160;p37"/>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1" name="Google Shape;1161;p37"/>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2" name="Google Shape;1162;p37"/>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3" name="Google Shape;1163;p37"/>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4" name="Google Shape;1164;p37"/>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5" name="Google Shape;1165;p37"/>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6" name="Google Shape;1166;p37"/>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7" name="Google Shape;1167;p37"/>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8" name="Google Shape;1168;p37"/>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9" name="Google Shape;1169;p37"/>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0" name="Google Shape;1170;p37"/>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1" name="Google Shape;1171;p37"/>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2" name="Google Shape;1172;p37"/>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3" name="Google Shape;1173;p37"/>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4" name="Google Shape;1174;p37"/>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5" name="Google Shape;1175;p37"/>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6" name="Google Shape;1176;p37"/>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7" name="Google Shape;1177;p37"/>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8" name="Google Shape;1178;p37"/>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9" name="Google Shape;1179;p37"/>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0" name="Google Shape;1180;p37"/>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1" name="Google Shape;1181;p37"/>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5897101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
        <p:cNvGrpSpPr/>
        <p:nvPr/>
      </p:nvGrpSpPr>
      <p:grpSpPr>
        <a:xfrm>
          <a:off x="0" y="0"/>
          <a:ext cx="0" cy="0"/>
          <a:chOff x="0" y="0"/>
          <a:chExt cx="0" cy="0"/>
        </a:xfrm>
      </p:grpSpPr>
      <p:pic>
        <p:nvPicPr>
          <p:cNvPr id="36" name="Google Shape;36;p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 name="Google Shape;37;p8"/>
          <p:cNvSpPr txBox="1">
            <a:spLocks noGrp="1"/>
          </p:cNvSpPr>
          <p:nvPr>
            <p:ph type="title"/>
          </p:nvPr>
        </p:nvSpPr>
        <p:spPr>
          <a:xfrm>
            <a:off x="1089200" y="1946000"/>
            <a:ext cx="100136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666">
                <a:solidFill>
                  <a:schemeClr val="accent1"/>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18261548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70"/>
        <p:cNvGrpSpPr/>
        <p:nvPr/>
      </p:nvGrpSpPr>
      <p:grpSpPr>
        <a:xfrm>
          <a:off x="0" y="0"/>
          <a:ext cx="0" cy="0"/>
          <a:chOff x="0" y="0"/>
          <a:chExt cx="0" cy="0"/>
        </a:xfrm>
      </p:grpSpPr>
      <p:pic>
        <p:nvPicPr>
          <p:cNvPr id="671" name="Google Shape;671;p30"/>
          <p:cNvPicPr preferRelativeResize="0"/>
          <p:nvPr/>
        </p:nvPicPr>
        <p:blipFill>
          <a:blip r:embed="rId2">
            <a:alphaModFix/>
          </a:blip>
          <a:stretch>
            <a:fillRect/>
          </a:stretch>
        </p:blipFill>
        <p:spPr>
          <a:xfrm>
            <a:off x="0" y="0"/>
            <a:ext cx="12192000" cy="6858011"/>
          </a:xfrm>
          <a:prstGeom prst="rect">
            <a:avLst/>
          </a:prstGeom>
          <a:noFill/>
          <a:ln>
            <a:noFill/>
          </a:ln>
        </p:spPr>
      </p:pic>
      <p:sp>
        <p:nvSpPr>
          <p:cNvPr id="672" name="Google Shape;672;p3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73" name="Google Shape;673;p30"/>
          <p:cNvSpPr txBox="1">
            <a:spLocks noGrp="1"/>
          </p:cNvSpPr>
          <p:nvPr>
            <p:ph type="body" idx="1"/>
          </p:nvPr>
        </p:nvSpPr>
        <p:spPr>
          <a:xfrm>
            <a:off x="1171533" y="1898800"/>
            <a:ext cx="5949600" cy="41588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Clr>
                <a:schemeClr val="accent1"/>
              </a:buClr>
              <a:buSzPts val="10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1134341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2829600" y="3886467"/>
            <a:ext cx="6532800" cy="171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solidFill>
                  <a:schemeClr val="dk2"/>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pic>
        <p:nvPicPr>
          <p:cNvPr id="79" name="Google Shape;79;p10"/>
          <p:cNvPicPr preferRelativeResize="0"/>
          <p:nvPr/>
        </p:nvPicPr>
        <p:blipFill>
          <a:blip r:embed="rId2">
            <a:alphaModFix amt="41000"/>
          </a:blip>
          <a:stretch>
            <a:fillRect/>
          </a:stretch>
        </p:blipFill>
        <p:spPr>
          <a:xfrm rot="-1662931">
            <a:off x="9291755" y="-2747817"/>
            <a:ext cx="8471156" cy="5487168"/>
          </a:xfrm>
          <a:prstGeom prst="rect">
            <a:avLst/>
          </a:prstGeom>
          <a:noFill/>
          <a:ln>
            <a:noFill/>
          </a:ln>
        </p:spPr>
      </p:pic>
      <p:pic>
        <p:nvPicPr>
          <p:cNvPr id="80" name="Google Shape;80;p10"/>
          <p:cNvPicPr preferRelativeResize="0"/>
          <p:nvPr/>
        </p:nvPicPr>
        <p:blipFill>
          <a:blip r:embed="rId2">
            <a:alphaModFix amt="10000"/>
          </a:blip>
          <a:stretch>
            <a:fillRect/>
          </a:stretch>
        </p:blipFill>
        <p:spPr>
          <a:xfrm rot="2495269">
            <a:off x="-4513450" y="2866012"/>
            <a:ext cx="9293036" cy="6019541"/>
          </a:xfrm>
          <a:prstGeom prst="rect">
            <a:avLst/>
          </a:prstGeom>
          <a:noFill/>
          <a:ln>
            <a:noFill/>
          </a:ln>
        </p:spPr>
      </p:pic>
      <p:pic>
        <p:nvPicPr>
          <p:cNvPr id="81" name="Google Shape;81;p10"/>
          <p:cNvPicPr preferRelativeResize="0"/>
          <p:nvPr/>
        </p:nvPicPr>
        <p:blipFill>
          <a:blip r:embed="rId3">
            <a:alphaModFix/>
          </a:blip>
          <a:stretch>
            <a:fillRect/>
          </a:stretch>
        </p:blipFill>
        <p:spPr>
          <a:xfrm>
            <a:off x="7533933" y="5650787"/>
            <a:ext cx="4658067" cy="4587060"/>
          </a:xfrm>
          <a:prstGeom prst="rect">
            <a:avLst/>
          </a:prstGeom>
          <a:noFill/>
          <a:ln>
            <a:noFill/>
          </a:ln>
        </p:spPr>
      </p:pic>
      <p:pic>
        <p:nvPicPr>
          <p:cNvPr id="82" name="Google Shape;82;p10"/>
          <p:cNvPicPr preferRelativeResize="0"/>
          <p:nvPr/>
        </p:nvPicPr>
        <p:blipFill>
          <a:blip r:embed="rId3">
            <a:alphaModFix/>
          </a:blip>
          <a:stretch>
            <a:fillRect/>
          </a:stretch>
        </p:blipFill>
        <p:spPr>
          <a:xfrm>
            <a:off x="9768201" y="4955400"/>
            <a:ext cx="3901367" cy="3841901"/>
          </a:xfrm>
          <a:prstGeom prst="rect">
            <a:avLst/>
          </a:prstGeom>
          <a:noFill/>
          <a:ln>
            <a:noFill/>
          </a:ln>
        </p:spPr>
      </p:pic>
      <p:pic>
        <p:nvPicPr>
          <p:cNvPr id="83" name="Google Shape;83;p10"/>
          <p:cNvPicPr preferRelativeResize="0"/>
          <p:nvPr/>
        </p:nvPicPr>
        <p:blipFill>
          <a:blip r:embed="rId3">
            <a:alphaModFix/>
          </a:blip>
          <a:stretch>
            <a:fillRect/>
          </a:stretch>
        </p:blipFill>
        <p:spPr>
          <a:xfrm>
            <a:off x="-742485" y="-1408433"/>
            <a:ext cx="2834968" cy="2791767"/>
          </a:xfrm>
          <a:prstGeom prst="rect">
            <a:avLst/>
          </a:prstGeom>
          <a:noFill/>
          <a:ln>
            <a:noFill/>
          </a:ln>
        </p:spPr>
      </p:pic>
    </p:spTree>
    <p:extLst>
      <p:ext uri="{BB962C8B-B14F-4D97-AF65-F5344CB8AC3E}">
        <p14:creationId xmlns:p14="http://schemas.microsoft.com/office/powerpoint/2010/main" val="35327654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theme" Target="../theme/theme2.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3233" y="593367"/>
            <a:ext cx="106256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1pPr>
            <a:lvl2pPr lvl="1"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2pPr>
            <a:lvl3pPr lvl="2"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3pPr>
            <a:lvl4pPr lvl="3"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4pPr>
            <a:lvl5pPr lvl="4"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5pPr>
            <a:lvl6pPr lvl="5"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6pPr>
            <a:lvl7pPr lvl="6"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7pPr>
            <a:lvl8pPr lvl="7"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8pPr>
            <a:lvl9pPr lvl="8"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9pPr>
          </a:lstStyle>
          <a:p>
            <a:endParaRPr/>
          </a:p>
        </p:txBody>
      </p:sp>
      <p:sp>
        <p:nvSpPr>
          <p:cNvPr id="7" name="Google Shape;7;p1"/>
          <p:cNvSpPr txBox="1">
            <a:spLocks noGrp="1"/>
          </p:cNvSpPr>
          <p:nvPr>
            <p:ph type="body" idx="1"/>
          </p:nvPr>
        </p:nvSpPr>
        <p:spPr>
          <a:xfrm>
            <a:off x="783233" y="1536633"/>
            <a:ext cx="106256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1pPr>
            <a:lvl2pPr marL="914400" lvl="1"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2pPr>
            <a:lvl3pPr marL="1371600" lvl="2"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3pPr>
            <a:lvl4pPr marL="1828800" lvl="3"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4pPr>
            <a:lvl5pPr marL="2286000" lvl="4"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5pPr>
            <a:lvl6pPr marL="2743200" lvl="5"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6pPr>
            <a:lvl7pPr marL="3200400" lvl="6"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7pPr>
            <a:lvl8pPr marL="3657600" lvl="7"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8pPr>
            <a:lvl9pPr marL="4114800" lvl="8" indent="-317500">
              <a:lnSpc>
                <a:spcPct val="100000"/>
              </a:lnSpc>
              <a:spcBef>
                <a:spcPts val="1600"/>
              </a:spcBef>
              <a:spcAft>
                <a:spcPts val="1600"/>
              </a:spcAft>
              <a:buClr>
                <a:schemeClr val="accent1"/>
              </a:buClr>
              <a:buSzPts val="1400"/>
              <a:buFont typeface="Work Sans"/>
              <a:buChar char="■"/>
              <a:defRPr>
                <a:solidFill>
                  <a:schemeClr val="accent1"/>
                </a:solidFill>
                <a:latin typeface="Work Sans"/>
                <a:ea typeface="Work Sans"/>
                <a:cs typeface="Work Sans"/>
                <a:sym typeface="Work Sans"/>
              </a:defRPr>
            </a:lvl9pPr>
          </a:lstStyle>
          <a:p>
            <a:endParaRPr/>
          </a:p>
        </p:txBody>
      </p:sp>
    </p:spTree>
    <p:extLst>
      <p:ext uri="{BB962C8B-B14F-4D97-AF65-F5344CB8AC3E}">
        <p14:creationId xmlns:p14="http://schemas.microsoft.com/office/powerpoint/2010/main" val="2992412398"/>
      </p:ext>
    </p:extLst>
  </p:cSld>
  <p:clrMap bg1="lt1" tx1="dk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 id="2147483846" r:id="rId24"/>
    <p:sldLayoutId id="2147483847" r:id="rId25"/>
    <p:sldLayoutId id="2147483848" r:id="rId26"/>
    <p:sldLayoutId id="2147483849" r:id="rId27"/>
    <p:sldLayoutId id="2147483850" r:id="rId28"/>
    <p:sldLayoutId id="2147483851" r:id="rId29"/>
    <p:sldLayoutId id="2147483852" r:id="rId30"/>
    <p:sldLayoutId id="2147483853" r:id="rId31"/>
    <p:sldLayoutId id="2147483854" r:id="rId32"/>
    <p:sldLayoutId id="2147483855" r:id="rId33"/>
    <p:sldLayoutId id="2147483856" r:id="rId34"/>
    <p:sldLayoutId id="2147483857" r:id="rId35"/>
    <p:sldLayoutId id="2147483858" r:id="rId36"/>
    <p:sldLayoutId id="2147483859" r:id="rId37"/>
    <p:sldLayoutId id="2147483860" r:id="rId38"/>
    <p:sldLayoutId id="2147483861" r:id="rId39"/>
    <p:sldLayoutId id="2147483862" r:id="rId40"/>
    <p:sldLayoutId id="2147483863" r:id="rId41"/>
    <p:sldLayoutId id="2147483864" r:id="rId42"/>
    <p:sldLayoutId id="2147483865" r:id="rId43"/>
    <p:sldLayoutId id="2147483866" r:id="rId44"/>
    <p:sldLayoutId id="2147483867" r:id="rId45"/>
    <p:sldLayoutId id="2147483868" r:id="rId46"/>
    <p:sldLayoutId id="2147483869" r:id="rId47"/>
    <p:sldLayoutId id="2147483870" r:id="rId48"/>
    <p:sldLayoutId id="2147483871" r:id="rId49"/>
    <p:sldLayoutId id="2147483872" r:id="rId50"/>
    <p:sldLayoutId id="2147483873" r:id="rId51"/>
    <p:sldLayoutId id="2147483874" r:id="rId5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3233" y="593367"/>
            <a:ext cx="106256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1pPr>
            <a:lvl2pPr lvl="1"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2pPr>
            <a:lvl3pPr lvl="2"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3pPr>
            <a:lvl4pPr lvl="3"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4pPr>
            <a:lvl5pPr lvl="4"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5pPr>
            <a:lvl6pPr lvl="5"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6pPr>
            <a:lvl7pPr lvl="6"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7pPr>
            <a:lvl8pPr lvl="7"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8pPr>
            <a:lvl9pPr lvl="8"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9pPr>
          </a:lstStyle>
          <a:p>
            <a:endParaRPr/>
          </a:p>
        </p:txBody>
      </p:sp>
      <p:sp>
        <p:nvSpPr>
          <p:cNvPr id="7" name="Google Shape;7;p1"/>
          <p:cNvSpPr txBox="1">
            <a:spLocks noGrp="1"/>
          </p:cNvSpPr>
          <p:nvPr>
            <p:ph type="body" idx="1"/>
          </p:nvPr>
        </p:nvSpPr>
        <p:spPr>
          <a:xfrm>
            <a:off x="783233" y="1536633"/>
            <a:ext cx="106256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1pPr>
            <a:lvl2pPr marL="914400" lvl="1"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2pPr>
            <a:lvl3pPr marL="1371600" lvl="2"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3pPr>
            <a:lvl4pPr marL="1828800" lvl="3"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4pPr>
            <a:lvl5pPr marL="2286000" lvl="4"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5pPr>
            <a:lvl6pPr marL="2743200" lvl="5"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6pPr>
            <a:lvl7pPr marL="3200400" lvl="6"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7pPr>
            <a:lvl8pPr marL="3657600" lvl="7"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8pPr>
            <a:lvl9pPr marL="4114800" lvl="8" indent="-317500">
              <a:lnSpc>
                <a:spcPct val="100000"/>
              </a:lnSpc>
              <a:spcBef>
                <a:spcPts val="1600"/>
              </a:spcBef>
              <a:spcAft>
                <a:spcPts val="1600"/>
              </a:spcAft>
              <a:buClr>
                <a:schemeClr val="accent1"/>
              </a:buClr>
              <a:buSzPts val="1400"/>
              <a:buFont typeface="Work Sans"/>
              <a:buChar char="■"/>
              <a:defRPr>
                <a:solidFill>
                  <a:schemeClr val="accent1"/>
                </a:solidFill>
                <a:latin typeface="Work Sans"/>
                <a:ea typeface="Work Sans"/>
                <a:cs typeface="Work Sans"/>
                <a:sym typeface="Work Sans"/>
              </a:defRPr>
            </a:lvl9pPr>
          </a:lstStyle>
          <a:p>
            <a:endParaRPr/>
          </a:p>
        </p:txBody>
      </p:sp>
    </p:spTree>
    <p:extLst>
      <p:ext uri="{BB962C8B-B14F-4D97-AF65-F5344CB8AC3E}">
        <p14:creationId xmlns:p14="http://schemas.microsoft.com/office/powerpoint/2010/main" val="4240850548"/>
      </p:ext>
    </p:extLst>
  </p:cSld>
  <p:clrMap bg1="lt1" tx1="dk1" bg2="dk2" tx2="lt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3" r:id="rId7"/>
    <p:sldLayoutId id="2147483884" r:id="rId8"/>
    <p:sldLayoutId id="2147483885" r:id="rId9"/>
    <p:sldLayoutId id="2147483886" r:id="rId10"/>
    <p:sldLayoutId id="2147483888"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3" r:id="rId24"/>
    <p:sldLayoutId id="2147483906" r:id="rId25"/>
    <p:sldLayoutId id="2147483907" r:id="rId26"/>
    <p:sldLayoutId id="2147483908" r:id="rId27"/>
    <p:sldLayoutId id="2147483909" r:id="rId28"/>
    <p:sldLayoutId id="2147483910" r:id="rId29"/>
    <p:sldLayoutId id="2147483911" r:id="rId30"/>
    <p:sldLayoutId id="2147483912" r:id="rId31"/>
    <p:sldLayoutId id="2147483913" r:id="rId32"/>
  </p:sldLayoutIdLst>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hyperlink" Target="file:///C:\Users\mousa\Desktop\College\SHANA%20DALET\GIS\FINAL%20PROJECT%20GIT\QGIS-Traffic-Accidents-IL\DATA\trying%20to%20combine%20all%20years%20into%20one\trying%20to%20merge%20all%20years.html" TargetMode="External"/><Relationship Id="rId2" Type="http://schemas.openxmlformats.org/officeDocument/2006/relationships/notesSlide" Target="../notesSlides/notesSlide12.xml"/><Relationship Id="rId1" Type="http://schemas.openxmlformats.org/officeDocument/2006/relationships/slideLayout" Target="../slideLayouts/slideLayout55.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9.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4.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4.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4.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4.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8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55.xml"/><Relationship Id="rId6" Type="http://schemas.microsoft.com/office/2007/relationships/hdphoto" Target="../media/hdphoto2.wdp"/><Relationship Id="rId5" Type="http://schemas.openxmlformats.org/officeDocument/2006/relationships/image" Target="../media/image33.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55.xml"/><Relationship Id="rId5" Type="http://schemas.microsoft.com/office/2007/relationships/hdphoto" Target="../media/hdphoto3.wdp"/><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cxnSp>
        <p:nvCxnSpPr>
          <p:cNvPr id="569" name="Google Shape;569;p59"/>
          <p:cNvCxnSpPr/>
          <p:nvPr/>
        </p:nvCxnSpPr>
        <p:spPr>
          <a:xfrm>
            <a:off x="1197833" y="4785637"/>
            <a:ext cx="3067200" cy="0"/>
          </a:xfrm>
          <a:prstGeom prst="straightConnector1">
            <a:avLst/>
          </a:prstGeom>
          <a:noFill/>
          <a:ln w="9525" cap="flat" cmpd="sng">
            <a:solidFill>
              <a:schemeClr val="dk1"/>
            </a:solidFill>
            <a:prstDash val="solid"/>
            <a:round/>
            <a:headEnd type="none" w="med" len="med"/>
            <a:tailEnd type="none" w="med" len="med"/>
          </a:ln>
        </p:spPr>
      </p:cxnSp>
      <p:sp>
        <p:nvSpPr>
          <p:cNvPr id="570" name="Google Shape;570;p59"/>
          <p:cNvSpPr txBox="1">
            <a:spLocks noGrp="1"/>
          </p:cNvSpPr>
          <p:nvPr>
            <p:ph type="subTitle" idx="1"/>
          </p:nvPr>
        </p:nvSpPr>
        <p:spPr>
          <a:xfrm>
            <a:off x="960000" y="4956623"/>
            <a:ext cx="5792000" cy="1204685"/>
          </a:xfrm>
          <a:prstGeom prst="rect">
            <a:avLst/>
          </a:prstGeom>
        </p:spPr>
        <p:txBody>
          <a:bodyPr spcFirstLastPara="1" wrap="square" lIns="121900" tIns="121900" rIns="121900" bIns="121900" anchor="t" anchorCtr="0">
            <a:noAutofit/>
          </a:bodyPr>
          <a:lstStyle/>
          <a:p>
            <a:r>
              <a:rPr lang="en-US" dirty="0"/>
              <a:t>By: Mousa Tams</a:t>
            </a:r>
            <a:br>
              <a:rPr lang="en-US" dirty="0"/>
            </a:br>
            <a:r>
              <a:rPr lang="en-US" dirty="0"/>
              <a:t>  </a:t>
            </a:r>
            <a:r>
              <a:rPr lang="en-US" dirty="0" err="1"/>
              <a:t>Elisheva</a:t>
            </a:r>
            <a:r>
              <a:rPr lang="en-US" dirty="0"/>
              <a:t> </a:t>
            </a:r>
            <a:r>
              <a:rPr lang="en-US" dirty="0" err="1"/>
              <a:t>Klapisch</a:t>
            </a:r>
            <a:endParaRPr lang="en-US" dirty="0"/>
          </a:p>
          <a:p>
            <a:r>
              <a:rPr lang="en-US" dirty="0"/>
              <a:t>	  </a:t>
            </a:r>
            <a:r>
              <a:rPr lang="en-US" dirty="0" err="1"/>
              <a:t>Lidor</a:t>
            </a:r>
            <a:r>
              <a:rPr lang="en-US" dirty="0"/>
              <a:t> Eliyahu </a:t>
            </a:r>
            <a:r>
              <a:rPr lang="en-US" dirty="0" err="1"/>
              <a:t>Shelef</a:t>
            </a:r>
            <a:endParaRPr lang="en-US" dirty="0"/>
          </a:p>
        </p:txBody>
      </p:sp>
      <p:sp>
        <p:nvSpPr>
          <p:cNvPr id="571" name="Google Shape;571;p59"/>
          <p:cNvSpPr txBox="1">
            <a:spLocks noGrp="1"/>
          </p:cNvSpPr>
          <p:nvPr>
            <p:ph type="ctrTitle"/>
          </p:nvPr>
        </p:nvSpPr>
        <p:spPr>
          <a:xfrm>
            <a:off x="558794" y="1721023"/>
            <a:ext cx="7767200" cy="2872400"/>
          </a:xfrm>
          <a:prstGeom prst="rect">
            <a:avLst/>
          </a:prstGeom>
        </p:spPr>
        <p:txBody>
          <a:bodyPr spcFirstLastPara="1" wrap="square" lIns="121900" tIns="121900" rIns="121900" bIns="121900" anchor="ctr" anchorCtr="0">
            <a:noAutofit/>
          </a:bodyPr>
          <a:lstStyle/>
          <a:p>
            <a:pPr lvl="0" algn="ctr"/>
            <a:r>
              <a:rPr lang="en-GB" sz="3200"/>
              <a:t>The Relationship Between Traffic Counts and Road Accidents</a:t>
            </a:r>
            <a:endParaRPr lang="en-GB" sz="5867"/>
          </a:p>
        </p:txBody>
      </p:sp>
      <p:grpSp>
        <p:nvGrpSpPr>
          <p:cNvPr id="573" name="Google Shape;573;p59"/>
          <p:cNvGrpSpPr/>
          <p:nvPr/>
        </p:nvGrpSpPr>
        <p:grpSpPr>
          <a:xfrm>
            <a:off x="8036030" y="1341022"/>
            <a:ext cx="3050260" cy="3052445"/>
            <a:chOff x="1192500" y="238125"/>
            <a:chExt cx="5235000" cy="5238750"/>
          </a:xfrm>
        </p:grpSpPr>
        <p:sp>
          <p:nvSpPr>
            <p:cNvPr id="574" name="Google Shape;574;p59"/>
            <p:cNvSpPr/>
            <p:nvPr/>
          </p:nvSpPr>
          <p:spPr>
            <a:xfrm>
              <a:off x="4141150" y="2266250"/>
              <a:ext cx="123500" cy="123525"/>
            </a:xfrm>
            <a:custGeom>
              <a:avLst/>
              <a:gdLst/>
              <a:ahLst/>
              <a:cxnLst/>
              <a:rect l="l" t="t" r="r" b="b"/>
              <a:pathLst>
                <a:path w="4940" h="4941" extrusionOk="0">
                  <a:moveTo>
                    <a:pt x="1" y="1"/>
                  </a:moveTo>
                  <a:lnTo>
                    <a:pt x="1" y="150"/>
                  </a:lnTo>
                  <a:lnTo>
                    <a:pt x="1048" y="1348"/>
                  </a:lnTo>
                  <a:lnTo>
                    <a:pt x="2246" y="2545"/>
                  </a:lnTo>
                  <a:lnTo>
                    <a:pt x="4790" y="4940"/>
                  </a:lnTo>
                  <a:lnTo>
                    <a:pt x="4940" y="4940"/>
                  </a:lnTo>
                  <a:lnTo>
                    <a:pt x="4940" y="4791"/>
                  </a:lnTo>
                  <a:lnTo>
                    <a:pt x="2545" y="23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5" name="Google Shape;575;p59"/>
            <p:cNvSpPr/>
            <p:nvPr/>
          </p:nvSpPr>
          <p:spPr>
            <a:xfrm>
              <a:off x="4189800" y="2221350"/>
              <a:ext cx="123500" cy="131000"/>
            </a:xfrm>
            <a:custGeom>
              <a:avLst/>
              <a:gdLst/>
              <a:ahLst/>
              <a:cxnLst/>
              <a:rect l="l" t="t" r="r" b="b"/>
              <a:pathLst>
                <a:path w="4940" h="5240" extrusionOk="0">
                  <a:moveTo>
                    <a:pt x="150" y="1"/>
                  </a:moveTo>
                  <a:lnTo>
                    <a:pt x="0" y="150"/>
                  </a:lnTo>
                  <a:lnTo>
                    <a:pt x="1048" y="1497"/>
                  </a:lnTo>
                  <a:lnTo>
                    <a:pt x="2246" y="2695"/>
                  </a:lnTo>
                  <a:lnTo>
                    <a:pt x="3443" y="3892"/>
                  </a:lnTo>
                  <a:lnTo>
                    <a:pt x="4790" y="5239"/>
                  </a:lnTo>
                  <a:lnTo>
                    <a:pt x="4940" y="5239"/>
                  </a:lnTo>
                  <a:lnTo>
                    <a:pt x="4940" y="5090"/>
                  </a:lnTo>
                  <a:lnTo>
                    <a:pt x="2545" y="2396"/>
                  </a:lnTo>
                  <a:lnTo>
                    <a:pt x="1347" y="1198"/>
                  </a:lnTo>
                  <a:lnTo>
                    <a:pt x="749" y="5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6" name="Google Shape;576;p59"/>
            <p:cNvSpPr/>
            <p:nvPr/>
          </p:nvSpPr>
          <p:spPr>
            <a:xfrm>
              <a:off x="4242175" y="2187675"/>
              <a:ext cx="108550" cy="112275"/>
            </a:xfrm>
            <a:custGeom>
              <a:avLst/>
              <a:gdLst/>
              <a:ahLst/>
              <a:cxnLst/>
              <a:rect l="l" t="t" r="r" b="b"/>
              <a:pathLst>
                <a:path w="4342" h="4491" extrusionOk="0">
                  <a:moveTo>
                    <a:pt x="1" y="1"/>
                  </a:moveTo>
                  <a:lnTo>
                    <a:pt x="1" y="150"/>
                  </a:lnTo>
                  <a:lnTo>
                    <a:pt x="1947" y="2395"/>
                  </a:lnTo>
                  <a:lnTo>
                    <a:pt x="4042" y="4491"/>
                  </a:lnTo>
                  <a:lnTo>
                    <a:pt x="4342" y="4491"/>
                  </a:lnTo>
                  <a:lnTo>
                    <a:pt x="4342" y="4341"/>
                  </a:lnTo>
                  <a:lnTo>
                    <a:pt x="2246" y="20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7" name="Google Shape;577;p59"/>
            <p:cNvSpPr/>
            <p:nvPr/>
          </p:nvSpPr>
          <p:spPr>
            <a:xfrm>
              <a:off x="4290825" y="2154000"/>
              <a:ext cx="131000" cy="131000"/>
            </a:xfrm>
            <a:custGeom>
              <a:avLst/>
              <a:gdLst/>
              <a:ahLst/>
              <a:cxnLst/>
              <a:rect l="l" t="t" r="r" b="b"/>
              <a:pathLst>
                <a:path w="5240" h="5240" extrusionOk="0">
                  <a:moveTo>
                    <a:pt x="1" y="0"/>
                  </a:moveTo>
                  <a:lnTo>
                    <a:pt x="1" y="150"/>
                  </a:lnTo>
                  <a:lnTo>
                    <a:pt x="1198" y="1348"/>
                  </a:lnTo>
                  <a:lnTo>
                    <a:pt x="2396" y="2695"/>
                  </a:lnTo>
                  <a:lnTo>
                    <a:pt x="3743" y="4042"/>
                  </a:lnTo>
                  <a:lnTo>
                    <a:pt x="5090" y="5239"/>
                  </a:lnTo>
                  <a:lnTo>
                    <a:pt x="5239" y="5239"/>
                  </a:lnTo>
                  <a:lnTo>
                    <a:pt x="5239" y="5090"/>
                  </a:lnTo>
                  <a:lnTo>
                    <a:pt x="4042" y="3742"/>
                  </a:lnTo>
                  <a:lnTo>
                    <a:pt x="2695" y="2395"/>
                  </a:lnTo>
                  <a:lnTo>
                    <a:pt x="149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8" name="Google Shape;578;p59"/>
            <p:cNvSpPr/>
            <p:nvPr/>
          </p:nvSpPr>
          <p:spPr>
            <a:xfrm>
              <a:off x="4339475" y="2112825"/>
              <a:ext cx="104800" cy="104800"/>
            </a:xfrm>
            <a:custGeom>
              <a:avLst/>
              <a:gdLst/>
              <a:ahLst/>
              <a:cxnLst/>
              <a:rect l="l" t="t" r="r" b="b"/>
              <a:pathLst>
                <a:path w="4192" h="4192" extrusionOk="0">
                  <a:moveTo>
                    <a:pt x="0" y="1"/>
                  </a:moveTo>
                  <a:lnTo>
                    <a:pt x="0" y="151"/>
                  </a:lnTo>
                  <a:lnTo>
                    <a:pt x="899" y="1198"/>
                  </a:lnTo>
                  <a:lnTo>
                    <a:pt x="1946" y="2246"/>
                  </a:lnTo>
                  <a:lnTo>
                    <a:pt x="4042" y="4192"/>
                  </a:lnTo>
                  <a:lnTo>
                    <a:pt x="4191" y="4192"/>
                  </a:lnTo>
                  <a:lnTo>
                    <a:pt x="4191" y="4042"/>
                  </a:lnTo>
                  <a:lnTo>
                    <a:pt x="2246" y="1947"/>
                  </a:lnTo>
                  <a:lnTo>
                    <a:pt x="1198" y="10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9" name="Google Shape;579;p59"/>
            <p:cNvSpPr/>
            <p:nvPr/>
          </p:nvSpPr>
          <p:spPr>
            <a:xfrm>
              <a:off x="4436775" y="2041750"/>
              <a:ext cx="89825" cy="86075"/>
            </a:xfrm>
            <a:custGeom>
              <a:avLst/>
              <a:gdLst/>
              <a:ahLst/>
              <a:cxnLst/>
              <a:rect l="l" t="t" r="r" b="b"/>
              <a:pathLst>
                <a:path w="3593" h="3443" extrusionOk="0">
                  <a:moveTo>
                    <a:pt x="0" y="0"/>
                  </a:moveTo>
                  <a:lnTo>
                    <a:pt x="1647" y="1796"/>
                  </a:lnTo>
                  <a:lnTo>
                    <a:pt x="3443" y="3443"/>
                  </a:lnTo>
                  <a:lnTo>
                    <a:pt x="3592" y="3443"/>
                  </a:lnTo>
                  <a:lnTo>
                    <a:pt x="3592" y="3293"/>
                  </a:lnTo>
                  <a:lnTo>
                    <a:pt x="2844" y="2395"/>
                  </a:lnTo>
                  <a:lnTo>
                    <a:pt x="1946"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0" name="Google Shape;580;p59"/>
            <p:cNvSpPr/>
            <p:nvPr/>
          </p:nvSpPr>
          <p:spPr>
            <a:xfrm>
              <a:off x="4388125" y="2079150"/>
              <a:ext cx="93575" cy="89850"/>
            </a:xfrm>
            <a:custGeom>
              <a:avLst/>
              <a:gdLst/>
              <a:ahLst/>
              <a:cxnLst/>
              <a:rect l="l" t="t" r="r" b="b"/>
              <a:pathLst>
                <a:path w="3743" h="3594" extrusionOk="0">
                  <a:moveTo>
                    <a:pt x="0" y="1"/>
                  </a:moveTo>
                  <a:lnTo>
                    <a:pt x="1647" y="1947"/>
                  </a:lnTo>
                  <a:lnTo>
                    <a:pt x="3443" y="3593"/>
                  </a:lnTo>
                  <a:lnTo>
                    <a:pt x="3742" y="3593"/>
                  </a:lnTo>
                  <a:lnTo>
                    <a:pt x="3742" y="3443"/>
                  </a:lnTo>
                  <a:lnTo>
                    <a:pt x="1946" y="16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1" name="Google Shape;581;p59"/>
            <p:cNvSpPr/>
            <p:nvPr/>
          </p:nvSpPr>
          <p:spPr>
            <a:xfrm>
              <a:off x="4485400" y="2000575"/>
              <a:ext cx="82350" cy="78600"/>
            </a:xfrm>
            <a:custGeom>
              <a:avLst/>
              <a:gdLst/>
              <a:ahLst/>
              <a:cxnLst/>
              <a:rect l="l" t="t" r="r" b="b"/>
              <a:pathLst>
                <a:path w="3294" h="3144" extrusionOk="0">
                  <a:moveTo>
                    <a:pt x="1" y="1"/>
                  </a:moveTo>
                  <a:lnTo>
                    <a:pt x="1" y="150"/>
                  </a:lnTo>
                  <a:lnTo>
                    <a:pt x="1498" y="1797"/>
                  </a:lnTo>
                  <a:lnTo>
                    <a:pt x="2246" y="2545"/>
                  </a:lnTo>
                  <a:lnTo>
                    <a:pt x="3144" y="3144"/>
                  </a:lnTo>
                  <a:lnTo>
                    <a:pt x="3294" y="3144"/>
                  </a:lnTo>
                  <a:lnTo>
                    <a:pt x="3294" y="2994"/>
                  </a:lnTo>
                  <a:lnTo>
                    <a:pt x="2545" y="2246"/>
                  </a:lnTo>
                  <a:lnTo>
                    <a:pt x="1797" y="1497"/>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2" name="Google Shape;582;p59"/>
            <p:cNvSpPr/>
            <p:nvPr/>
          </p:nvSpPr>
          <p:spPr>
            <a:xfrm>
              <a:off x="4537800" y="1966900"/>
              <a:ext cx="71125" cy="67375"/>
            </a:xfrm>
            <a:custGeom>
              <a:avLst/>
              <a:gdLst/>
              <a:ahLst/>
              <a:cxnLst/>
              <a:rect l="l" t="t" r="r" b="b"/>
              <a:pathLst>
                <a:path w="2845" h="2695" extrusionOk="0">
                  <a:moveTo>
                    <a:pt x="0" y="1"/>
                  </a:moveTo>
                  <a:lnTo>
                    <a:pt x="0" y="150"/>
                  </a:lnTo>
                  <a:lnTo>
                    <a:pt x="1198" y="1497"/>
                  </a:lnTo>
                  <a:lnTo>
                    <a:pt x="2695" y="2695"/>
                  </a:lnTo>
                  <a:lnTo>
                    <a:pt x="2844" y="2695"/>
                  </a:lnTo>
                  <a:lnTo>
                    <a:pt x="2844" y="2545"/>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3" name="Google Shape;583;p59"/>
            <p:cNvSpPr/>
            <p:nvPr/>
          </p:nvSpPr>
          <p:spPr>
            <a:xfrm>
              <a:off x="4586450" y="1925750"/>
              <a:ext cx="74850" cy="74850"/>
            </a:xfrm>
            <a:custGeom>
              <a:avLst/>
              <a:gdLst/>
              <a:ahLst/>
              <a:cxnLst/>
              <a:rect l="l" t="t" r="r" b="b"/>
              <a:pathLst>
                <a:path w="2994" h="2994" extrusionOk="0">
                  <a:moveTo>
                    <a:pt x="0" y="0"/>
                  </a:moveTo>
                  <a:lnTo>
                    <a:pt x="0" y="150"/>
                  </a:lnTo>
                  <a:lnTo>
                    <a:pt x="1347" y="1796"/>
                  </a:lnTo>
                  <a:lnTo>
                    <a:pt x="2096" y="2395"/>
                  </a:lnTo>
                  <a:lnTo>
                    <a:pt x="2994" y="2994"/>
                  </a:lnTo>
                  <a:lnTo>
                    <a:pt x="2994" y="2994"/>
                  </a:lnTo>
                  <a:lnTo>
                    <a:pt x="2395" y="2096"/>
                  </a:lnTo>
                  <a:lnTo>
                    <a:pt x="1647"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4" name="Google Shape;584;p59"/>
            <p:cNvSpPr/>
            <p:nvPr/>
          </p:nvSpPr>
          <p:spPr>
            <a:xfrm>
              <a:off x="4635100" y="1888325"/>
              <a:ext cx="74850" cy="71125"/>
            </a:xfrm>
            <a:custGeom>
              <a:avLst/>
              <a:gdLst/>
              <a:ahLst/>
              <a:cxnLst/>
              <a:rect l="l" t="t" r="r" b="b"/>
              <a:pathLst>
                <a:path w="2994" h="2845" extrusionOk="0">
                  <a:moveTo>
                    <a:pt x="150" y="0"/>
                  </a:moveTo>
                  <a:lnTo>
                    <a:pt x="150" y="150"/>
                  </a:lnTo>
                  <a:lnTo>
                    <a:pt x="0" y="150"/>
                  </a:lnTo>
                  <a:lnTo>
                    <a:pt x="1347" y="1647"/>
                  </a:lnTo>
                  <a:lnTo>
                    <a:pt x="2096" y="2245"/>
                  </a:lnTo>
                  <a:lnTo>
                    <a:pt x="2844" y="2844"/>
                  </a:lnTo>
                  <a:lnTo>
                    <a:pt x="2994" y="2844"/>
                  </a:lnTo>
                  <a:lnTo>
                    <a:pt x="2395" y="1946"/>
                  </a:lnTo>
                  <a:lnTo>
                    <a:pt x="1647" y="13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5" name="Google Shape;585;p59"/>
            <p:cNvSpPr/>
            <p:nvPr/>
          </p:nvSpPr>
          <p:spPr>
            <a:xfrm>
              <a:off x="4683725" y="1847150"/>
              <a:ext cx="71125" cy="71125"/>
            </a:xfrm>
            <a:custGeom>
              <a:avLst/>
              <a:gdLst/>
              <a:ahLst/>
              <a:cxnLst/>
              <a:rect l="l" t="t" r="r" b="b"/>
              <a:pathLst>
                <a:path w="2845" h="2845" extrusionOk="0">
                  <a:moveTo>
                    <a:pt x="1" y="1"/>
                  </a:moveTo>
                  <a:lnTo>
                    <a:pt x="1" y="150"/>
                  </a:lnTo>
                  <a:lnTo>
                    <a:pt x="1348" y="1647"/>
                  </a:lnTo>
                  <a:lnTo>
                    <a:pt x="1947" y="2246"/>
                  </a:lnTo>
                  <a:lnTo>
                    <a:pt x="2695" y="2845"/>
                  </a:lnTo>
                  <a:lnTo>
                    <a:pt x="2845" y="2845"/>
                  </a:lnTo>
                  <a:lnTo>
                    <a:pt x="2845" y="2695"/>
                  </a:lnTo>
                  <a:lnTo>
                    <a:pt x="2246" y="1947"/>
                  </a:lnTo>
                  <a:lnTo>
                    <a:pt x="1647" y="1348"/>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6" name="Google Shape;586;p59"/>
            <p:cNvSpPr/>
            <p:nvPr/>
          </p:nvSpPr>
          <p:spPr>
            <a:xfrm>
              <a:off x="4736125" y="1813475"/>
              <a:ext cx="71125" cy="71125"/>
            </a:xfrm>
            <a:custGeom>
              <a:avLst/>
              <a:gdLst/>
              <a:ahLst/>
              <a:cxnLst/>
              <a:rect l="l" t="t" r="r" b="b"/>
              <a:pathLst>
                <a:path w="2845" h="2845" extrusionOk="0">
                  <a:moveTo>
                    <a:pt x="0" y="1"/>
                  </a:moveTo>
                  <a:lnTo>
                    <a:pt x="1348" y="1497"/>
                  </a:lnTo>
                  <a:lnTo>
                    <a:pt x="1946" y="2246"/>
                  </a:lnTo>
                  <a:lnTo>
                    <a:pt x="2695" y="2845"/>
                  </a:lnTo>
                  <a:lnTo>
                    <a:pt x="2844" y="2845"/>
                  </a:lnTo>
                  <a:lnTo>
                    <a:pt x="2844" y="2695"/>
                  </a:lnTo>
                  <a:lnTo>
                    <a:pt x="2246" y="1947"/>
                  </a:lnTo>
                  <a:lnTo>
                    <a:pt x="1647" y="134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7" name="Google Shape;587;p59"/>
            <p:cNvSpPr/>
            <p:nvPr/>
          </p:nvSpPr>
          <p:spPr>
            <a:xfrm>
              <a:off x="4784775" y="1776050"/>
              <a:ext cx="56150" cy="56175"/>
            </a:xfrm>
            <a:custGeom>
              <a:avLst/>
              <a:gdLst/>
              <a:ahLst/>
              <a:cxnLst/>
              <a:rect l="l" t="t" r="r" b="b"/>
              <a:pathLst>
                <a:path w="2246" h="2247" extrusionOk="0">
                  <a:moveTo>
                    <a:pt x="0" y="1"/>
                  </a:moveTo>
                  <a:lnTo>
                    <a:pt x="898" y="1198"/>
                  </a:lnTo>
                  <a:lnTo>
                    <a:pt x="1497" y="1797"/>
                  </a:lnTo>
                  <a:lnTo>
                    <a:pt x="2096" y="2246"/>
                  </a:lnTo>
                  <a:lnTo>
                    <a:pt x="2245" y="2246"/>
                  </a:lnTo>
                  <a:lnTo>
                    <a:pt x="2245" y="2096"/>
                  </a:lnTo>
                  <a:lnTo>
                    <a:pt x="1796" y="1498"/>
                  </a:lnTo>
                  <a:lnTo>
                    <a:pt x="1198" y="8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8" name="Google Shape;588;p59"/>
            <p:cNvSpPr/>
            <p:nvPr/>
          </p:nvSpPr>
          <p:spPr>
            <a:xfrm>
              <a:off x="4833425" y="1738650"/>
              <a:ext cx="41175" cy="41175"/>
            </a:xfrm>
            <a:custGeom>
              <a:avLst/>
              <a:gdLst/>
              <a:ahLst/>
              <a:cxnLst/>
              <a:rect l="l" t="t" r="r" b="b"/>
              <a:pathLst>
                <a:path w="1647" h="1647" extrusionOk="0">
                  <a:moveTo>
                    <a:pt x="0" y="0"/>
                  </a:moveTo>
                  <a:lnTo>
                    <a:pt x="748" y="898"/>
                  </a:lnTo>
                  <a:lnTo>
                    <a:pt x="1497" y="1647"/>
                  </a:lnTo>
                  <a:lnTo>
                    <a:pt x="1646" y="1647"/>
                  </a:lnTo>
                  <a:lnTo>
                    <a:pt x="1646" y="149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9" name="Google Shape;589;p59"/>
            <p:cNvSpPr/>
            <p:nvPr/>
          </p:nvSpPr>
          <p:spPr>
            <a:xfrm>
              <a:off x="4882050" y="1697475"/>
              <a:ext cx="33700" cy="33700"/>
            </a:xfrm>
            <a:custGeom>
              <a:avLst/>
              <a:gdLst/>
              <a:ahLst/>
              <a:cxnLst/>
              <a:rect l="l" t="t" r="r" b="b"/>
              <a:pathLst>
                <a:path w="1348" h="1348" extrusionOk="0">
                  <a:moveTo>
                    <a:pt x="1" y="1"/>
                  </a:moveTo>
                  <a:lnTo>
                    <a:pt x="450" y="749"/>
                  </a:lnTo>
                  <a:lnTo>
                    <a:pt x="1198" y="1348"/>
                  </a:lnTo>
                  <a:lnTo>
                    <a:pt x="1348" y="1348"/>
                  </a:lnTo>
                  <a:lnTo>
                    <a:pt x="1348" y="1198"/>
                  </a:lnTo>
                  <a:lnTo>
                    <a:pt x="749" y="450"/>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0" name="Google Shape;590;p59"/>
            <p:cNvSpPr/>
            <p:nvPr/>
          </p:nvSpPr>
          <p:spPr>
            <a:xfrm>
              <a:off x="4930700" y="1660050"/>
              <a:ext cx="37450" cy="33700"/>
            </a:xfrm>
            <a:custGeom>
              <a:avLst/>
              <a:gdLst/>
              <a:ahLst/>
              <a:cxnLst/>
              <a:rect l="l" t="t" r="r" b="b"/>
              <a:pathLst>
                <a:path w="1498" h="1348" extrusionOk="0">
                  <a:moveTo>
                    <a:pt x="1" y="1"/>
                  </a:moveTo>
                  <a:lnTo>
                    <a:pt x="1" y="151"/>
                  </a:lnTo>
                  <a:lnTo>
                    <a:pt x="599" y="899"/>
                  </a:lnTo>
                  <a:lnTo>
                    <a:pt x="899" y="1198"/>
                  </a:lnTo>
                  <a:lnTo>
                    <a:pt x="1348" y="1348"/>
                  </a:lnTo>
                  <a:lnTo>
                    <a:pt x="1497" y="1348"/>
                  </a:lnTo>
                  <a:lnTo>
                    <a:pt x="1497" y="1198"/>
                  </a:lnTo>
                  <a:lnTo>
                    <a:pt x="1198" y="899"/>
                  </a:lnTo>
                  <a:lnTo>
                    <a:pt x="899"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1" name="Google Shape;591;p59"/>
            <p:cNvSpPr/>
            <p:nvPr/>
          </p:nvSpPr>
          <p:spPr>
            <a:xfrm>
              <a:off x="4979350" y="1618900"/>
              <a:ext cx="29950" cy="29950"/>
            </a:xfrm>
            <a:custGeom>
              <a:avLst/>
              <a:gdLst/>
              <a:ahLst/>
              <a:cxnLst/>
              <a:rect l="l" t="t" r="r" b="b"/>
              <a:pathLst>
                <a:path w="1198" h="1198" extrusionOk="0">
                  <a:moveTo>
                    <a:pt x="0" y="0"/>
                  </a:moveTo>
                  <a:lnTo>
                    <a:pt x="0" y="150"/>
                  </a:lnTo>
                  <a:lnTo>
                    <a:pt x="450" y="749"/>
                  </a:lnTo>
                  <a:lnTo>
                    <a:pt x="1048" y="1198"/>
                  </a:lnTo>
                  <a:lnTo>
                    <a:pt x="1198" y="1198"/>
                  </a:lnTo>
                  <a:lnTo>
                    <a:pt x="1198" y="1048"/>
                  </a:lnTo>
                  <a:lnTo>
                    <a:pt x="599" y="449"/>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2" name="Google Shape;592;p59"/>
            <p:cNvSpPr/>
            <p:nvPr/>
          </p:nvSpPr>
          <p:spPr>
            <a:xfrm>
              <a:off x="3228125" y="2386000"/>
              <a:ext cx="123500" cy="127250"/>
            </a:xfrm>
            <a:custGeom>
              <a:avLst/>
              <a:gdLst/>
              <a:ahLst/>
              <a:cxnLst/>
              <a:rect l="l" t="t" r="r" b="b"/>
              <a:pathLst>
                <a:path w="4940" h="5090" extrusionOk="0">
                  <a:moveTo>
                    <a:pt x="4790" y="1"/>
                  </a:moveTo>
                  <a:lnTo>
                    <a:pt x="2395" y="2395"/>
                  </a:lnTo>
                  <a:lnTo>
                    <a:pt x="0" y="4940"/>
                  </a:lnTo>
                  <a:lnTo>
                    <a:pt x="0" y="5090"/>
                  </a:lnTo>
                  <a:lnTo>
                    <a:pt x="150" y="5090"/>
                  </a:lnTo>
                  <a:lnTo>
                    <a:pt x="1347" y="3892"/>
                  </a:lnTo>
                  <a:lnTo>
                    <a:pt x="2545" y="2695"/>
                  </a:lnTo>
                  <a:lnTo>
                    <a:pt x="4939" y="150"/>
                  </a:lnTo>
                  <a:lnTo>
                    <a:pt x="493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3" name="Google Shape;593;p59"/>
            <p:cNvSpPr/>
            <p:nvPr/>
          </p:nvSpPr>
          <p:spPr>
            <a:xfrm>
              <a:off x="3183200" y="2337350"/>
              <a:ext cx="131000" cy="123525"/>
            </a:xfrm>
            <a:custGeom>
              <a:avLst/>
              <a:gdLst/>
              <a:ahLst/>
              <a:cxnLst/>
              <a:rect l="l" t="t" r="r" b="b"/>
              <a:pathLst>
                <a:path w="5240" h="4941" extrusionOk="0">
                  <a:moveTo>
                    <a:pt x="5090" y="1"/>
                  </a:moveTo>
                  <a:lnTo>
                    <a:pt x="2396" y="2545"/>
                  </a:lnTo>
                  <a:lnTo>
                    <a:pt x="1198" y="3593"/>
                  </a:lnTo>
                  <a:lnTo>
                    <a:pt x="600" y="4192"/>
                  </a:lnTo>
                  <a:lnTo>
                    <a:pt x="1" y="4940"/>
                  </a:lnTo>
                  <a:lnTo>
                    <a:pt x="151" y="4940"/>
                  </a:lnTo>
                  <a:lnTo>
                    <a:pt x="1498" y="3892"/>
                  </a:lnTo>
                  <a:lnTo>
                    <a:pt x="2695" y="2845"/>
                  </a:lnTo>
                  <a:lnTo>
                    <a:pt x="3893" y="1497"/>
                  </a:lnTo>
                  <a:lnTo>
                    <a:pt x="5240" y="150"/>
                  </a:lnTo>
                  <a:lnTo>
                    <a:pt x="52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4" name="Google Shape;594;p59"/>
            <p:cNvSpPr/>
            <p:nvPr/>
          </p:nvSpPr>
          <p:spPr>
            <a:xfrm>
              <a:off x="3149525" y="2303675"/>
              <a:ext cx="112300" cy="108550"/>
            </a:xfrm>
            <a:custGeom>
              <a:avLst/>
              <a:gdLst/>
              <a:ahLst/>
              <a:cxnLst/>
              <a:rect l="l" t="t" r="r" b="b"/>
              <a:pathLst>
                <a:path w="4492" h="4342" extrusionOk="0">
                  <a:moveTo>
                    <a:pt x="4341" y="1"/>
                  </a:moveTo>
                  <a:lnTo>
                    <a:pt x="2096" y="1946"/>
                  </a:lnTo>
                  <a:lnTo>
                    <a:pt x="1" y="4192"/>
                  </a:lnTo>
                  <a:lnTo>
                    <a:pt x="1" y="4341"/>
                  </a:lnTo>
                  <a:lnTo>
                    <a:pt x="150" y="4341"/>
                  </a:lnTo>
                  <a:lnTo>
                    <a:pt x="2396" y="2246"/>
                  </a:lnTo>
                  <a:lnTo>
                    <a:pt x="4491" y="150"/>
                  </a:lnTo>
                  <a:lnTo>
                    <a:pt x="44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5" name="Google Shape;595;p59"/>
            <p:cNvSpPr/>
            <p:nvPr/>
          </p:nvSpPr>
          <p:spPr>
            <a:xfrm>
              <a:off x="3115850" y="2228850"/>
              <a:ext cx="131000" cy="130975"/>
            </a:xfrm>
            <a:custGeom>
              <a:avLst/>
              <a:gdLst/>
              <a:ahLst/>
              <a:cxnLst/>
              <a:rect l="l" t="t" r="r" b="b"/>
              <a:pathLst>
                <a:path w="5240" h="5239" extrusionOk="0">
                  <a:moveTo>
                    <a:pt x="5090" y="0"/>
                  </a:moveTo>
                  <a:lnTo>
                    <a:pt x="3743" y="1197"/>
                  </a:lnTo>
                  <a:lnTo>
                    <a:pt x="2396" y="2545"/>
                  </a:lnTo>
                  <a:lnTo>
                    <a:pt x="1198" y="3892"/>
                  </a:lnTo>
                  <a:lnTo>
                    <a:pt x="1" y="5089"/>
                  </a:lnTo>
                  <a:lnTo>
                    <a:pt x="1" y="5239"/>
                  </a:lnTo>
                  <a:lnTo>
                    <a:pt x="150" y="5239"/>
                  </a:lnTo>
                  <a:lnTo>
                    <a:pt x="1497" y="4041"/>
                  </a:lnTo>
                  <a:lnTo>
                    <a:pt x="2695" y="2844"/>
                  </a:lnTo>
                  <a:lnTo>
                    <a:pt x="4042" y="1497"/>
                  </a:lnTo>
                  <a:lnTo>
                    <a:pt x="5239" y="150"/>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6" name="Google Shape;596;p59"/>
            <p:cNvSpPr/>
            <p:nvPr/>
          </p:nvSpPr>
          <p:spPr>
            <a:xfrm>
              <a:off x="3074700" y="2210125"/>
              <a:ext cx="104800" cy="101050"/>
            </a:xfrm>
            <a:custGeom>
              <a:avLst/>
              <a:gdLst/>
              <a:ahLst/>
              <a:cxnLst/>
              <a:rect l="l" t="t" r="r" b="b"/>
              <a:pathLst>
                <a:path w="4192" h="4042" extrusionOk="0">
                  <a:moveTo>
                    <a:pt x="4042" y="1"/>
                  </a:moveTo>
                  <a:lnTo>
                    <a:pt x="1946" y="1797"/>
                  </a:lnTo>
                  <a:lnTo>
                    <a:pt x="1048" y="2845"/>
                  </a:lnTo>
                  <a:lnTo>
                    <a:pt x="0" y="4042"/>
                  </a:lnTo>
                  <a:lnTo>
                    <a:pt x="150" y="4042"/>
                  </a:lnTo>
                  <a:lnTo>
                    <a:pt x="1198" y="3144"/>
                  </a:lnTo>
                  <a:lnTo>
                    <a:pt x="2245" y="2096"/>
                  </a:lnTo>
                  <a:lnTo>
                    <a:pt x="4191" y="150"/>
                  </a:lnTo>
                  <a:lnTo>
                    <a:pt x="41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7" name="Google Shape;597;p59"/>
            <p:cNvSpPr/>
            <p:nvPr/>
          </p:nvSpPr>
          <p:spPr>
            <a:xfrm>
              <a:off x="3003600" y="2127800"/>
              <a:ext cx="86075" cy="86100"/>
            </a:xfrm>
            <a:custGeom>
              <a:avLst/>
              <a:gdLst/>
              <a:ahLst/>
              <a:cxnLst/>
              <a:rect l="l" t="t" r="r" b="b"/>
              <a:pathLst>
                <a:path w="3443" h="3444" extrusionOk="0">
                  <a:moveTo>
                    <a:pt x="3293" y="1"/>
                  </a:moveTo>
                  <a:lnTo>
                    <a:pt x="2395" y="749"/>
                  </a:lnTo>
                  <a:lnTo>
                    <a:pt x="1497" y="1497"/>
                  </a:lnTo>
                  <a:lnTo>
                    <a:pt x="0" y="3294"/>
                  </a:lnTo>
                  <a:lnTo>
                    <a:pt x="0" y="3443"/>
                  </a:lnTo>
                  <a:lnTo>
                    <a:pt x="1796"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8" name="Google Shape;598;p59"/>
            <p:cNvSpPr/>
            <p:nvPr/>
          </p:nvSpPr>
          <p:spPr>
            <a:xfrm>
              <a:off x="3041025" y="2172700"/>
              <a:ext cx="89825" cy="89850"/>
            </a:xfrm>
            <a:custGeom>
              <a:avLst/>
              <a:gdLst/>
              <a:ahLst/>
              <a:cxnLst/>
              <a:rect l="l" t="t" r="r" b="b"/>
              <a:pathLst>
                <a:path w="3593" h="3594" extrusionOk="0">
                  <a:moveTo>
                    <a:pt x="3443" y="1"/>
                  </a:moveTo>
                  <a:lnTo>
                    <a:pt x="1647" y="1647"/>
                  </a:lnTo>
                  <a:lnTo>
                    <a:pt x="0" y="3443"/>
                  </a:lnTo>
                  <a:lnTo>
                    <a:pt x="0" y="3593"/>
                  </a:lnTo>
                  <a:lnTo>
                    <a:pt x="1946" y="1947"/>
                  </a:lnTo>
                  <a:lnTo>
                    <a:pt x="3592" y="151"/>
                  </a:lnTo>
                  <a:lnTo>
                    <a:pt x="35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9" name="Google Shape;599;p59"/>
            <p:cNvSpPr/>
            <p:nvPr/>
          </p:nvSpPr>
          <p:spPr>
            <a:xfrm>
              <a:off x="2962425" y="2086650"/>
              <a:ext cx="78625" cy="78600"/>
            </a:xfrm>
            <a:custGeom>
              <a:avLst/>
              <a:gdLst/>
              <a:ahLst/>
              <a:cxnLst/>
              <a:rect l="l" t="t" r="r" b="b"/>
              <a:pathLst>
                <a:path w="3145" h="3144" extrusionOk="0">
                  <a:moveTo>
                    <a:pt x="2994" y="0"/>
                  </a:moveTo>
                  <a:lnTo>
                    <a:pt x="2246" y="599"/>
                  </a:lnTo>
                  <a:lnTo>
                    <a:pt x="1049" y="1796"/>
                  </a:lnTo>
                  <a:lnTo>
                    <a:pt x="1" y="2994"/>
                  </a:lnTo>
                  <a:lnTo>
                    <a:pt x="1" y="3143"/>
                  </a:lnTo>
                  <a:lnTo>
                    <a:pt x="151" y="3143"/>
                  </a:lnTo>
                  <a:lnTo>
                    <a:pt x="1797" y="1647"/>
                  </a:lnTo>
                  <a:lnTo>
                    <a:pt x="2545" y="898"/>
                  </a:lnTo>
                  <a:lnTo>
                    <a:pt x="3144" y="150"/>
                  </a:lnTo>
                  <a:lnTo>
                    <a:pt x="31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0" name="Google Shape;600;p59"/>
            <p:cNvSpPr/>
            <p:nvPr/>
          </p:nvSpPr>
          <p:spPr>
            <a:xfrm>
              <a:off x="2928750" y="2041750"/>
              <a:ext cx="67375" cy="71100"/>
            </a:xfrm>
            <a:custGeom>
              <a:avLst/>
              <a:gdLst/>
              <a:ahLst/>
              <a:cxnLst/>
              <a:rect l="l" t="t" r="r" b="b"/>
              <a:pathLst>
                <a:path w="2695" h="2844" extrusionOk="0">
                  <a:moveTo>
                    <a:pt x="2545" y="0"/>
                  </a:moveTo>
                  <a:lnTo>
                    <a:pt x="1198" y="1347"/>
                  </a:lnTo>
                  <a:lnTo>
                    <a:pt x="1" y="2694"/>
                  </a:lnTo>
                  <a:lnTo>
                    <a:pt x="1" y="2844"/>
                  </a:lnTo>
                  <a:lnTo>
                    <a:pt x="150" y="2844"/>
                  </a:lnTo>
                  <a:lnTo>
                    <a:pt x="1498" y="1647"/>
                  </a:lnTo>
                  <a:lnTo>
                    <a:pt x="2695" y="150"/>
                  </a:lnTo>
                  <a:lnTo>
                    <a:pt x="269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1" name="Google Shape;601;p59"/>
            <p:cNvSpPr/>
            <p:nvPr/>
          </p:nvSpPr>
          <p:spPr>
            <a:xfrm>
              <a:off x="2887600" y="1989350"/>
              <a:ext cx="74850" cy="74875"/>
            </a:xfrm>
            <a:custGeom>
              <a:avLst/>
              <a:gdLst/>
              <a:ahLst/>
              <a:cxnLst/>
              <a:rect l="l" t="t" r="r" b="b"/>
              <a:pathLst>
                <a:path w="2994" h="2995" extrusionOk="0">
                  <a:moveTo>
                    <a:pt x="2994" y="1"/>
                  </a:moveTo>
                  <a:lnTo>
                    <a:pt x="2096" y="599"/>
                  </a:lnTo>
                  <a:lnTo>
                    <a:pt x="1497" y="1348"/>
                  </a:lnTo>
                  <a:lnTo>
                    <a:pt x="0" y="2994"/>
                  </a:lnTo>
                  <a:lnTo>
                    <a:pt x="150" y="2994"/>
                  </a:lnTo>
                  <a:lnTo>
                    <a:pt x="1796" y="1647"/>
                  </a:lnTo>
                  <a:lnTo>
                    <a:pt x="2395" y="899"/>
                  </a:lnTo>
                  <a:lnTo>
                    <a:pt x="2994" y="150"/>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2" name="Google Shape;602;p59"/>
            <p:cNvSpPr/>
            <p:nvPr/>
          </p:nvSpPr>
          <p:spPr>
            <a:xfrm>
              <a:off x="2853925" y="1944450"/>
              <a:ext cx="67375" cy="71125"/>
            </a:xfrm>
            <a:custGeom>
              <a:avLst/>
              <a:gdLst/>
              <a:ahLst/>
              <a:cxnLst/>
              <a:rect l="l" t="t" r="r" b="b"/>
              <a:pathLst>
                <a:path w="2695" h="2845" extrusionOk="0">
                  <a:moveTo>
                    <a:pt x="2694" y="0"/>
                  </a:moveTo>
                  <a:lnTo>
                    <a:pt x="1946" y="599"/>
                  </a:lnTo>
                  <a:lnTo>
                    <a:pt x="1198" y="1198"/>
                  </a:lnTo>
                  <a:lnTo>
                    <a:pt x="0" y="2695"/>
                  </a:lnTo>
                  <a:lnTo>
                    <a:pt x="0" y="2844"/>
                  </a:lnTo>
                  <a:lnTo>
                    <a:pt x="1497" y="1497"/>
                  </a:lnTo>
                  <a:lnTo>
                    <a:pt x="2245" y="749"/>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3" name="Google Shape;603;p59"/>
            <p:cNvSpPr/>
            <p:nvPr/>
          </p:nvSpPr>
          <p:spPr>
            <a:xfrm>
              <a:off x="2809025" y="1899550"/>
              <a:ext cx="71100" cy="71125"/>
            </a:xfrm>
            <a:custGeom>
              <a:avLst/>
              <a:gdLst/>
              <a:ahLst/>
              <a:cxnLst/>
              <a:rect l="l" t="t" r="r" b="b"/>
              <a:pathLst>
                <a:path w="2844" h="2845" extrusionOk="0">
                  <a:moveTo>
                    <a:pt x="2694" y="0"/>
                  </a:moveTo>
                  <a:lnTo>
                    <a:pt x="1946" y="449"/>
                  </a:lnTo>
                  <a:lnTo>
                    <a:pt x="1347" y="1198"/>
                  </a:lnTo>
                  <a:lnTo>
                    <a:pt x="0" y="2695"/>
                  </a:lnTo>
                  <a:lnTo>
                    <a:pt x="0" y="2844"/>
                  </a:lnTo>
                  <a:lnTo>
                    <a:pt x="150" y="2844"/>
                  </a:lnTo>
                  <a:lnTo>
                    <a:pt x="1647" y="1497"/>
                  </a:lnTo>
                  <a:lnTo>
                    <a:pt x="2245" y="749"/>
                  </a:lnTo>
                  <a:lnTo>
                    <a:pt x="2844" y="150"/>
                  </a:lnTo>
                  <a:lnTo>
                    <a:pt x="28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4" name="Google Shape;604;p59"/>
            <p:cNvSpPr/>
            <p:nvPr/>
          </p:nvSpPr>
          <p:spPr>
            <a:xfrm>
              <a:off x="2775325" y="1847150"/>
              <a:ext cx="71125" cy="67375"/>
            </a:xfrm>
            <a:custGeom>
              <a:avLst/>
              <a:gdLst/>
              <a:ahLst/>
              <a:cxnLst/>
              <a:rect l="l" t="t" r="r" b="b"/>
              <a:pathLst>
                <a:path w="2845" h="2695" extrusionOk="0">
                  <a:moveTo>
                    <a:pt x="2695" y="1"/>
                  </a:moveTo>
                  <a:lnTo>
                    <a:pt x="1947" y="450"/>
                  </a:lnTo>
                  <a:lnTo>
                    <a:pt x="1348" y="1198"/>
                  </a:lnTo>
                  <a:lnTo>
                    <a:pt x="1" y="2695"/>
                  </a:lnTo>
                  <a:lnTo>
                    <a:pt x="151" y="2695"/>
                  </a:lnTo>
                  <a:lnTo>
                    <a:pt x="1647" y="1498"/>
                  </a:lnTo>
                  <a:lnTo>
                    <a:pt x="2246" y="749"/>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5" name="Google Shape;605;p59"/>
            <p:cNvSpPr/>
            <p:nvPr/>
          </p:nvSpPr>
          <p:spPr>
            <a:xfrm>
              <a:off x="2737925" y="1809750"/>
              <a:ext cx="56150" cy="56150"/>
            </a:xfrm>
            <a:custGeom>
              <a:avLst/>
              <a:gdLst/>
              <a:ahLst/>
              <a:cxnLst/>
              <a:rect l="l" t="t" r="r" b="b"/>
              <a:pathLst>
                <a:path w="2246" h="2246" extrusionOk="0">
                  <a:moveTo>
                    <a:pt x="2096" y="0"/>
                  </a:moveTo>
                  <a:lnTo>
                    <a:pt x="1497" y="449"/>
                  </a:lnTo>
                  <a:lnTo>
                    <a:pt x="898" y="1048"/>
                  </a:lnTo>
                  <a:lnTo>
                    <a:pt x="0" y="2245"/>
                  </a:lnTo>
                  <a:lnTo>
                    <a:pt x="1198" y="1347"/>
                  </a:lnTo>
                  <a:lnTo>
                    <a:pt x="1796" y="748"/>
                  </a:lnTo>
                  <a:lnTo>
                    <a:pt x="2245" y="150"/>
                  </a:lnTo>
                  <a:lnTo>
                    <a:pt x="22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6" name="Google Shape;606;p59"/>
            <p:cNvSpPr/>
            <p:nvPr/>
          </p:nvSpPr>
          <p:spPr>
            <a:xfrm>
              <a:off x="2700500" y="1776050"/>
              <a:ext cx="41175" cy="41200"/>
            </a:xfrm>
            <a:custGeom>
              <a:avLst/>
              <a:gdLst/>
              <a:ahLst/>
              <a:cxnLst/>
              <a:rect l="l" t="t" r="r" b="b"/>
              <a:pathLst>
                <a:path w="1647" h="1648" extrusionOk="0">
                  <a:moveTo>
                    <a:pt x="1497" y="1"/>
                  </a:moveTo>
                  <a:lnTo>
                    <a:pt x="599" y="749"/>
                  </a:lnTo>
                  <a:lnTo>
                    <a:pt x="0" y="1647"/>
                  </a:lnTo>
                  <a:lnTo>
                    <a:pt x="0" y="1647"/>
                  </a:lnTo>
                  <a:lnTo>
                    <a:pt x="898" y="1049"/>
                  </a:lnTo>
                  <a:lnTo>
                    <a:pt x="1647" y="151"/>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7" name="Google Shape;607;p59"/>
            <p:cNvSpPr/>
            <p:nvPr/>
          </p:nvSpPr>
          <p:spPr>
            <a:xfrm>
              <a:off x="2659325" y="1734900"/>
              <a:ext cx="33725" cy="37450"/>
            </a:xfrm>
            <a:custGeom>
              <a:avLst/>
              <a:gdLst/>
              <a:ahLst/>
              <a:cxnLst/>
              <a:rect l="l" t="t" r="r" b="b"/>
              <a:pathLst>
                <a:path w="1349" h="1498" extrusionOk="0">
                  <a:moveTo>
                    <a:pt x="1198" y="0"/>
                  </a:moveTo>
                  <a:lnTo>
                    <a:pt x="450" y="599"/>
                  </a:lnTo>
                  <a:lnTo>
                    <a:pt x="1" y="1348"/>
                  </a:lnTo>
                  <a:lnTo>
                    <a:pt x="1" y="1497"/>
                  </a:lnTo>
                  <a:lnTo>
                    <a:pt x="151" y="1497"/>
                  </a:lnTo>
                  <a:lnTo>
                    <a:pt x="749" y="899"/>
                  </a:lnTo>
                  <a:lnTo>
                    <a:pt x="134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8" name="Google Shape;608;p59"/>
            <p:cNvSpPr/>
            <p:nvPr/>
          </p:nvSpPr>
          <p:spPr>
            <a:xfrm>
              <a:off x="2621925" y="1686250"/>
              <a:ext cx="37425" cy="33700"/>
            </a:xfrm>
            <a:custGeom>
              <a:avLst/>
              <a:gdLst/>
              <a:ahLst/>
              <a:cxnLst/>
              <a:rect l="l" t="t" r="r" b="b"/>
              <a:pathLst>
                <a:path w="1497" h="1348" extrusionOk="0">
                  <a:moveTo>
                    <a:pt x="1347" y="1"/>
                  </a:moveTo>
                  <a:lnTo>
                    <a:pt x="898" y="150"/>
                  </a:lnTo>
                  <a:lnTo>
                    <a:pt x="599" y="450"/>
                  </a:lnTo>
                  <a:lnTo>
                    <a:pt x="0" y="1198"/>
                  </a:lnTo>
                  <a:lnTo>
                    <a:pt x="0" y="1348"/>
                  </a:lnTo>
                  <a:lnTo>
                    <a:pt x="150" y="1348"/>
                  </a:lnTo>
                  <a:lnTo>
                    <a:pt x="898" y="749"/>
                  </a:lnTo>
                  <a:lnTo>
                    <a:pt x="1198" y="450"/>
                  </a:lnTo>
                  <a:lnTo>
                    <a:pt x="14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9" name="Google Shape;609;p59"/>
            <p:cNvSpPr/>
            <p:nvPr/>
          </p:nvSpPr>
          <p:spPr>
            <a:xfrm>
              <a:off x="2580750" y="1641350"/>
              <a:ext cx="29975" cy="33700"/>
            </a:xfrm>
            <a:custGeom>
              <a:avLst/>
              <a:gdLst/>
              <a:ahLst/>
              <a:cxnLst/>
              <a:rect l="l" t="t" r="r" b="b"/>
              <a:pathLst>
                <a:path w="1199" h="1348" extrusionOk="0">
                  <a:moveTo>
                    <a:pt x="1048" y="0"/>
                  </a:moveTo>
                  <a:lnTo>
                    <a:pt x="450" y="599"/>
                  </a:lnTo>
                  <a:lnTo>
                    <a:pt x="1" y="1198"/>
                  </a:lnTo>
                  <a:lnTo>
                    <a:pt x="1" y="1348"/>
                  </a:lnTo>
                  <a:lnTo>
                    <a:pt x="150" y="1348"/>
                  </a:lnTo>
                  <a:lnTo>
                    <a:pt x="749" y="749"/>
                  </a:lnTo>
                  <a:lnTo>
                    <a:pt x="119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0" name="Google Shape;610;p59"/>
            <p:cNvSpPr/>
            <p:nvPr/>
          </p:nvSpPr>
          <p:spPr>
            <a:xfrm>
              <a:off x="4268375" y="3201750"/>
              <a:ext cx="123500" cy="127250"/>
            </a:xfrm>
            <a:custGeom>
              <a:avLst/>
              <a:gdLst/>
              <a:ahLst/>
              <a:cxnLst/>
              <a:rect l="l" t="t" r="r" b="b"/>
              <a:pathLst>
                <a:path w="4940" h="5090" extrusionOk="0">
                  <a:moveTo>
                    <a:pt x="4940" y="0"/>
                  </a:moveTo>
                  <a:lnTo>
                    <a:pt x="3593" y="1198"/>
                  </a:lnTo>
                  <a:lnTo>
                    <a:pt x="2395" y="2395"/>
                  </a:lnTo>
                  <a:lnTo>
                    <a:pt x="1" y="4940"/>
                  </a:lnTo>
                  <a:lnTo>
                    <a:pt x="1" y="5090"/>
                  </a:lnTo>
                  <a:lnTo>
                    <a:pt x="150" y="5090"/>
                  </a:lnTo>
                  <a:lnTo>
                    <a:pt x="2695" y="2695"/>
                  </a:lnTo>
                  <a:lnTo>
                    <a:pt x="4940" y="150"/>
                  </a:lnTo>
                  <a:lnTo>
                    <a:pt x="49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1" name="Google Shape;611;p59"/>
            <p:cNvSpPr/>
            <p:nvPr/>
          </p:nvSpPr>
          <p:spPr>
            <a:xfrm>
              <a:off x="4309550" y="3250400"/>
              <a:ext cx="127250" cy="127250"/>
            </a:xfrm>
            <a:custGeom>
              <a:avLst/>
              <a:gdLst/>
              <a:ahLst/>
              <a:cxnLst/>
              <a:rect l="l" t="t" r="r" b="b"/>
              <a:pathLst>
                <a:path w="5090" h="5090" extrusionOk="0">
                  <a:moveTo>
                    <a:pt x="4939" y="0"/>
                  </a:moveTo>
                  <a:lnTo>
                    <a:pt x="3742" y="1048"/>
                  </a:lnTo>
                  <a:lnTo>
                    <a:pt x="2545" y="2245"/>
                  </a:lnTo>
                  <a:lnTo>
                    <a:pt x="1197" y="3593"/>
                  </a:lnTo>
                  <a:lnTo>
                    <a:pt x="0" y="4940"/>
                  </a:lnTo>
                  <a:lnTo>
                    <a:pt x="0" y="5089"/>
                  </a:lnTo>
                  <a:lnTo>
                    <a:pt x="150" y="5089"/>
                  </a:lnTo>
                  <a:lnTo>
                    <a:pt x="2844" y="2545"/>
                  </a:lnTo>
                  <a:lnTo>
                    <a:pt x="4041" y="1497"/>
                  </a:lnTo>
                  <a:lnTo>
                    <a:pt x="4640" y="898"/>
                  </a:lnTo>
                  <a:lnTo>
                    <a:pt x="5089" y="150"/>
                  </a:lnTo>
                  <a:lnTo>
                    <a:pt x="49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2" name="Google Shape;612;p59"/>
            <p:cNvSpPr/>
            <p:nvPr/>
          </p:nvSpPr>
          <p:spPr>
            <a:xfrm>
              <a:off x="4361925" y="3302775"/>
              <a:ext cx="108550" cy="108550"/>
            </a:xfrm>
            <a:custGeom>
              <a:avLst/>
              <a:gdLst/>
              <a:ahLst/>
              <a:cxnLst/>
              <a:rect l="l" t="t" r="r" b="b"/>
              <a:pathLst>
                <a:path w="4342" h="4342" extrusionOk="0">
                  <a:moveTo>
                    <a:pt x="4341" y="1"/>
                  </a:moveTo>
                  <a:lnTo>
                    <a:pt x="2096" y="2096"/>
                  </a:lnTo>
                  <a:lnTo>
                    <a:pt x="1" y="4192"/>
                  </a:lnTo>
                  <a:lnTo>
                    <a:pt x="1" y="4341"/>
                  </a:lnTo>
                  <a:lnTo>
                    <a:pt x="150" y="4341"/>
                  </a:lnTo>
                  <a:lnTo>
                    <a:pt x="2246" y="2396"/>
                  </a:lnTo>
                  <a:lnTo>
                    <a:pt x="4341" y="150"/>
                  </a:lnTo>
                  <a:lnTo>
                    <a:pt x="434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3" name="Google Shape;613;p59"/>
            <p:cNvSpPr/>
            <p:nvPr/>
          </p:nvSpPr>
          <p:spPr>
            <a:xfrm>
              <a:off x="4376900" y="3355175"/>
              <a:ext cx="131000" cy="127250"/>
            </a:xfrm>
            <a:custGeom>
              <a:avLst/>
              <a:gdLst/>
              <a:ahLst/>
              <a:cxnLst/>
              <a:rect l="l" t="t" r="r" b="b"/>
              <a:pathLst>
                <a:path w="5240" h="5090" extrusionOk="0">
                  <a:moveTo>
                    <a:pt x="5089" y="0"/>
                  </a:moveTo>
                  <a:lnTo>
                    <a:pt x="3742" y="1198"/>
                  </a:lnTo>
                  <a:lnTo>
                    <a:pt x="2395" y="2395"/>
                  </a:lnTo>
                  <a:lnTo>
                    <a:pt x="1198" y="3593"/>
                  </a:lnTo>
                  <a:lnTo>
                    <a:pt x="0" y="4940"/>
                  </a:lnTo>
                  <a:lnTo>
                    <a:pt x="0" y="5089"/>
                  </a:lnTo>
                  <a:lnTo>
                    <a:pt x="150" y="5089"/>
                  </a:lnTo>
                  <a:lnTo>
                    <a:pt x="1497" y="3892"/>
                  </a:lnTo>
                  <a:lnTo>
                    <a:pt x="2694" y="2694"/>
                  </a:lnTo>
                  <a:lnTo>
                    <a:pt x="4042" y="1347"/>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4" name="Google Shape;614;p59"/>
            <p:cNvSpPr/>
            <p:nvPr/>
          </p:nvSpPr>
          <p:spPr>
            <a:xfrm>
              <a:off x="4440500" y="3403825"/>
              <a:ext cx="104800" cy="101050"/>
            </a:xfrm>
            <a:custGeom>
              <a:avLst/>
              <a:gdLst/>
              <a:ahLst/>
              <a:cxnLst/>
              <a:rect l="l" t="t" r="r" b="b"/>
              <a:pathLst>
                <a:path w="4192" h="4042" extrusionOk="0">
                  <a:moveTo>
                    <a:pt x="4042" y="0"/>
                  </a:moveTo>
                  <a:lnTo>
                    <a:pt x="2994" y="898"/>
                  </a:lnTo>
                  <a:lnTo>
                    <a:pt x="1947" y="1796"/>
                  </a:lnTo>
                  <a:lnTo>
                    <a:pt x="1" y="3892"/>
                  </a:lnTo>
                  <a:lnTo>
                    <a:pt x="1" y="4041"/>
                  </a:lnTo>
                  <a:lnTo>
                    <a:pt x="150" y="4041"/>
                  </a:lnTo>
                  <a:lnTo>
                    <a:pt x="2246" y="2096"/>
                  </a:lnTo>
                  <a:lnTo>
                    <a:pt x="3294" y="1048"/>
                  </a:lnTo>
                  <a:lnTo>
                    <a:pt x="41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5" name="Google Shape;615;p59"/>
            <p:cNvSpPr/>
            <p:nvPr/>
          </p:nvSpPr>
          <p:spPr>
            <a:xfrm>
              <a:off x="4534050" y="3501100"/>
              <a:ext cx="86100" cy="86100"/>
            </a:xfrm>
            <a:custGeom>
              <a:avLst/>
              <a:gdLst/>
              <a:ahLst/>
              <a:cxnLst/>
              <a:rect l="l" t="t" r="r" b="b"/>
              <a:pathLst>
                <a:path w="3444" h="3444" extrusionOk="0">
                  <a:moveTo>
                    <a:pt x="3294" y="1"/>
                  </a:moveTo>
                  <a:lnTo>
                    <a:pt x="1498" y="1498"/>
                  </a:lnTo>
                  <a:lnTo>
                    <a:pt x="1" y="3294"/>
                  </a:lnTo>
                  <a:lnTo>
                    <a:pt x="1" y="3443"/>
                  </a:lnTo>
                  <a:lnTo>
                    <a:pt x="150" y="3443"/>
                  </a:lnTo>
                  <a:lnTo>
                    <a:pt x="1049" y="2695"/>
                  </a:lnTo>
                  <a:lnTo>
                    <a:pt x="1947"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6" name="Google Shape;616;p59"/>
            <p:cNvSpPr/>
            <p:nvPr/>
          </p:nvSpPr>
          <p:spPr>
            <a:xfrm>
              <a:off x="4492900" y="3452450"/>
              <a:ext cx="89825" cy="89850"/>
            </a:xfrm>
            <a:custGeom>
              <a:avLst/>
              <a:gdLst/>
              <a:ahLst/>
              <a:cxnLst/>
              <a:rect l="l" t="t" r="r" b="b"/>
              <a:pathLst>
                <a:path w="3593" h="3594" extrusionOk="0">
                  <a:moveTo>
                    <a:pt x="3443" y="1"/>
                  </a:moveTo>
                  <a:lnTo>
                    <a:pt x="1647" y="1647"/>
                  </a:lnTo>
                  <a:lnTo>
                    <a:pt x="0" y="3444"/>
                  </a:lnTo>
                  <a:lnTo>
                    <a:pt x="0" y="3593"/>
                  </a:lnTo>
                  <a:lnTo>
                    <a:pt x="150" y="3593"/>
                  </a:lnTo>
                  <a:lnTo>
                    <a:pt x="1946" y="1947"/>
                  </a:lnTo>
                  <a:lnTo>
                    <a:pt x="3593" y="151"/>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7" name="Google Shape;617;p59"/>
            <p:cNvSpPr/>
            <p:nvPr/>
          </p:nvSpPr>
          <p:spPr>
            <a:xfrm>
              <a:off x="4578950" y="3549750"/>
              <a:ext cx="78625" cy="78600"/>
            </a:xfrm>
            <a:custGeom>
              <a:avLst/>
              <a:gdLst/>
              <a:ahLst/>
              <a:cxnLst/>
              <a:rect l="l" t="t" r="r" b="b"/>
              <a:pathLst>
                <a:path w="3145" h="3144" extrusionOk="0">
                  <a:moveTo>
                    <a:pt x="3144" y="1"/>
                  </a:moveTo>
                  <a:lnTo>
                    <a:pt x="1498" y="1497"/>
                  </a:lnTo>
                  <a:lnTo>
                    <a:pt x="749" y="2246"/>
                  </a:lnTo>
                  <a:lnTo>
                    <a:pt x="1" y="2994"/>
                  </a:lnTo>
                  <a:lnTo>
                    <a:pt x="1" y="3144"/>
                  </a:lnTo>
                  <a:lnTo>
                    <a:pt x="151" y="3144"/>
                  </a:lnTo>
                  <a:lnTo>
                    <a:pt x="450" y="2994"/>
                  </a:lnTo>
                  <a:lnTo>
                    <a:pt x="1947" y="1647"/>
                  </a:lnTo>
                  <a:lnTo>
                    <a:pt x="3144" y="150"/>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8" name="Google Shape;618;p59"/>
            <p:cNvSpPr/>
            <p:nvPr/>
          </p:nvSpPr>
          <p:spPr>
            <a:xfrm>
              <a:off x="4623875" y="3598400"/>
              <a:ext cx="71100" cy="74850"/>
            </a:xfrm>
            <a:custGeom>
              <a:avLst/>
              <a:gdLst/>
              <a:ahLst/>
              <a:cxnLst/>
              <a:rect l="l" t="t" r="r" b="b"/>
              <a:pathLst>
                <a:path w="2844" h="2994" extrusionOk="0">
                  <a:moveTo>
                    <a:pt x="2694" y="0"/>
                  </a:moveTo>
                  <a:lnTo>
                    <a:pt x="1197" y="1347"/>
                  </a:lnTo>
                  <a:lnTo>
                    <a:pt x="0" y="2695"/>
                  </a:lnTo>
                  <a:lnTo>
                    <a:pt x="0" y="2994"/>
                  </a:lnTo>
                  <a:lnTo>
                    <a:pt x="150" y="2994"/>
                  </a:lnTo>
                  <a:lnTo>
                    <a:pt x="1647" y="1647"/>
                  </a:lnTo>
                  <a:lnTo>
                    <a:pt x="2844"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9" name="Google Shape;619;p59"/>
            <p:cNvSpPr/>
            <p:nvPr/>
          </p:nvSpPr>
          <p:spPr>
            <a:xfrm>
              <a:off x="4657550" y="3650775"/>
              <a:ext cx="74850" cy="74875"/>
            </a:xfrm>
            <a:custGeom>
              <a:avLst/>
              <a:gdLst/>
              <a:ahLst/>
              <a:cxnLst/>
              <a:rect l="l" t="t" r="r" b="b"/>
              <a:pathLst>
                <a:path w="2994" h="2995" extrusionOk="0">
                  <a:moveTo>
                    <a:pt x="2844" y="1"/>
                  </a:moveTo>
                  <a:lnTo>
                    <a:pt x="1347" y="1348"/>
                  </a:lnTo>
                  <a:lnTo>
                    <a:pt x="599" y="2096"/>
                  </a:lnTo>
                  <a:lnTo>
                    <a:pt x="0" y="2845"/>
                  </a:lnTo>
                  <a:lnTo>
                    <a:pt x="0" y="2994"/>
                  </a:lnTo>
                  <a:lnTo>
                    <a:pt x="150" y="2994"/>
                  </a:lnTo>
                  <a:lnTo>
                    <a:pt x="898" y="2396"/>
                  </a:lnTo>
                  <a:lnTo>
                    <a:pt x="1647" y="1647"/>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0" name="Google Shape;620;p59"/>
            <p:cNvSpPr/>
            <p:nvPr/>
          </p:nvSpPr>
          <p:spPr>
            <a:xfrm>
              <a:off x="4698700" y="3699425"/>
              <a:ext cx="71125" cy="71125"/>
            </a:xfrm>
            <a:custGeom>
              <a:avLst/>
              <a:gdLst/>
              <a:ahLst/>
              <a:cxnLst/>
              <a:rect l="l" t="t" r="r" b="b"/>
              <a:pathLst>
                <a:path w="2845" h="2845" extrusionOk="0">
                  <a:moveTo>
                    <a:pt x="2695" y="1"/>
                  </a:moveTo>
                  <a:lnTo>
                    <a:pt x="1348" y="1348"/>
                  </a:lnTo>
                  <a:lnTo>
                    <a:pt x="599" y="1947"/>
                  </a:lnTo>
                  <a:lnTo>
                    <a:pt x="1" y="2845"/>
                  </a:lnTo>
                  <a:lnTo>
                    <a:pt x="150" y="2845"/>
                  </a:lnTo>
                  <a:lnTo>
                    <a:pt x="899" y="2246"/>
                  </a:lnTo>
                  <a:lnTo>
                    <a:pt x="1497" y="1647"/>
                  </a:lnTo>
                  <a:lnTo>
                    <a:pt x="2845" y="150"/>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1" name="Google Shape;621;p59"/>
            <p:cNvSpPr/>
            <p:nvPr/>
          </p:nvSpPr>
          <p:spPr>
            <a:xfrm>
              <a:off x="4739875" y="3744325"/>
              <a:ext cx="74850" cy="71125"/>
            </a:xfrm>
            <a:custGeom>
              <a:avLst/>
              <a:gdLst/>
              <a:ahLst/>
              <a:cxnLst/>
              <a:rect l="l" t="t" r="r" b="b"/>
              <a:pathLst>
                <a:path w="2994" h="2845" extrusionOk="0">
                  <a:moveTo>
                    <a:pt x="2844" y="1"/>
                  </a:moveTo>
                  <a:lnTo>
                    <a:pt x="1347" y="1348"/>
                  </a:lnTo>
                  <a:lnTo>
                    <a:pt x="599" y="1947"/>
                  </a:lnTo>
                  <a:lnTo>
                    <a:pt x="0" y="2695"/>
                  </a:lnTo>
                  <a:lnTo>
                    <a:pt x="150" y="2845"/>
                  </a:lnTo>
                  <a:lnTo>
                    <a:pt x="898" y="2396"/>
                  </a:lnTo>
                  <a:lnTo>
                    <a:pt x="1647" y="1647"/>
                  </a:lnTo>
                  <a:lnTo>
                    <a:pt x="2994" y="151"/>
                  </a:lnTo>
                  <a:lnTo>
                    <a:pt x="28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2" name="Google Shape;622;p59"/>
            <p:cNvSpPr/>
            <p:nvPr/>
          </p:nvSpPr>
          <p:spPr>
            <a:xfrm>
              <a:off x="4777275" y="3800475"/>
              <a:ext cx="71125" cy="67375"/>
            </a:xfrm>
            <a:custGeom>
              <a:avLst/>
              <a:gdLst/>
              <a:ahLst/>
              <a:cxnLst/>
              <a:rect l="l" t="t" r="r" b="b"/>
              <a:pathLst>
                <a:path w="2845" h="2695" extrusionOk="0">
                  <a:moveTo>
                    <a:pt x="2695" y="0"/>
                  </a:moveTo>
                  <a:lnTo>
                    <a:pt x="1198" y="1197"/>
                  </a:lnTo>
                  <a:lnTo>
                    <a:pt x="600" y="1946"/>
                  </a:lnTo>
                  <a:lnTo>
                    <a:pt x="1" y="2545"/>
                  </a:lnTo>
                  <a:lnTo>
                    <a:pt x="1" y="2694"/>
                  </a:lnTo>
                  <a:lnTo>
                    <a:pt x="151" y="2694"/>
                  </a:lnTo>
                  <a:lnTo>
                    <a:pt x="749" y="2245"/>
                  </a:lnTo>
                  <a:lnTo>
                    <a:pt x="1498" y="1497"/>
                  </a:lnTo>
                  <a:lnTo>
                    <a:pt x="28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3" name="Google Shape;623;p59"/>
            <p:cNvSpPr/>
            <p:nvPr/>
          </p:nvSpPr>
          <p:spPr>
            <a:xfrm>
              <a:off x="4829675" y="3845375"/>
              <a:ext cx="56150" cy="59875"/>
            </a:xfrm>
            <a:custGeom>
              <a:avLst/>
              <a:gdLst/>
              <a:ahLst/>
              <a:cxnLst/>
              <a:rect l="l" t="t" r="r" b="b"/>
              <a:pathLst>
                <a:path w="2246" h="2395" extrusionOk="0">
                  <a:moveTo>
                    <a:pt x="2096" y="0"/>
                  </a:moveTo>
                  <a:lnTo>
                    <a:pt x="898" y="1048"/>
                  </a:lnTo>
                  <a:lnTo>
                    <a:pt x="449" y="1647"/>
                  </a:lnTo>
                  <a:lnTo>
                    <a:pt x="0" y="2245"/>
                  </a:lnTo>
                  <a:lnTo>
                    <a:pt x="0" y="2395"/>
                  </a:lnTo>
                  <a:lnTo>
                    <a:pt x="749" y="1946"/>
                  </a:lnTo>
                  <a:lnTo>
                    <a:pt x="1198" y="1347"/>
                  </a:lnTo>
                  <a:lnTo>
                    <a:pt x="2246" y="150"/>
                  </a:lnTo>
                  <a:lnTo>
                    <a:pt x="22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4" name="Google Shape;624;p59"/>
            <p:cNvSpPr/>
            <p:nvPr/>
          </p:nvSpPr>
          <p:spPr>
            <a:xfrm>
              <a:off x="4882050" y="3897750"/>
              <a:ext cx="41200" cy="41200"/>
            </a:xfrm>
            <a:custGeom>
              <a:avLst/>
              <a:gdLst/>
              <a:ahLst/>
              <a:cxnLst/>
              <a:rect l="l" t="t" r="r" b="b"/>
              <a:pathLst>
                <a:path w="1648" h="1648" extrusionOk="0">
                  <a:moveTo>
                    <a:pt x="1498" y="1"/>
                  </a:moveTo>
                  <a:lnTo>
                    <a:pt x="749" y="599"/>
                  </a:lnTo>
                  <a:lnTo>
                    <a:pt x="1" y="1497"/>
                  </a:lnTo>
                  <a:lnTo>
                    <a:pt x="1" y="1647"/>
                  </a:lnTo>
                  <a:lnTo>
                    <a:pt x="151" y="1647"/>
                  </a:lnTo>
                  <a:lnTo>
                    <a:pt x="899" y="899"/>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5" name="Google Shape;625;p59"/>
            <p:cNvSpPr/>
            <p:nvPr/>
          </p:nvSpPr>
          <p:spPr>
            <a:xfrm>
              <a:off x="4926950" y="3942650"/>
              <a:ext cx="37450" cy="37450"/>
            </a:xfrm>
            <a:custGeom>
              <a:avLst/>
              <a:gdLst/>
              <a:ahLst/>
              <a:cxnLst/>
              <a:rect l="l" t="t" r="r" b="b"/>
              <a:pathLst>
                <a:path w="1498" h="1498" extrusionOk="0">
                  <a:moveTo>
                    <a:pt x="1348" y="1"/>
                  </a:moveTo>
                  <a:lnTo>
                    <a:pt x="600" y="600"/>
                  </a:lnTo>
                  <a:lnTo>
                    <a:pt x="1" y="1348"/>
                  </a:lnTo>
                  <a:lnTo>
                    <a:pt x="151" y="1348"/>
                  </a:lnTo>
                  <a:lnTo>
                    <a:pt x="300" y="1498"/>
                  </a:lnTo>
                  <a:lnTo>
                    <a:pt x="899" y="899"/>
                  </a:lnTo>
                  <a:lnTo>
                    <a:pt x="1498" y="150"/>
                  </a:lnTo>
                  <a:lnTo>
                    <a:pt x="149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6" name="Google Shape;626;p59"/>
            <p:cNvSpPr/>
            <p:nvPr/>
          </p:nvSpPr>
          <p:spPr>
            <a:xfrm>
              <a:off x="4964375" y="3995050"/>
              <a:ext cx="37450" cy="33700"/>
            </a:xfrm>
            <a:custGeom>
              <a:avLst/>
              <a:gdLst/>
              <a:ahLst/>
              <a:cxnLst/>
              <a:rect l="l" t="t" r="r" b="b"/>
              <a:pathLst>
                <a:path w="1498" h="1348" extrusionOk="0">
                  <a:moveTo>
                    <a:pt x="1348" y="0"/>
                  </a:moveTo>
                  <a:lnTo>
                    <a:pt x="599" y="599"/>
                  </a:lnTo>
                  <a:lnTo>
                    <a:pt x="300" y="898"/>
                  </a:lnTo>
                  <a:lnTo>
                    <a:pt x="1" y="1198"/>
                  </a:lnTo>
                  <a:lnTo>
                    <a:pt x="1" y="1347"/>
                  </a:lnTo>
                  <a:lnTo>
                    <a:pt x="150" y="1347"/>
                  </a:lnTo>
                  <a:lnTo>
                    <a:pt x="599" y="1198"/>
                  </a:lnTo>
                  <a:lnTo>
                    <a:pt x="899" y="749"/>
                  </a:lnTo>
                  <a:lnTo>
                    <a:pt x="149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7" name="Google Shape;627;p59"/>
            <p:cNvSpPr/>
            <p:nvPr/>
          </p:nvSpPr>
          <p:spPr>
            <a:xfrm>
              <a:off x="5009275" y="4039950"/>
              <a:ext cx="33725" cy="29950"/>
            </a:xfrm>
            <a:custGeom>
              <a:avLst/>
              <a:gdLst/>
              <a:ahLst/>
              <a:cxnLst/>
              <a:rect l="l" t="t" r="r" b="b"/>
              <a:pathLst>
                <a:path w="1349" h="1198" extrusionOk="0">
                  <a:moveTo>
                    <a:pt x="1198" y="0"/>
                  </a:moveTo>
                  <a:lnTo>
                    <a:pt x="600" y="599"/>
                  </a:lnTo>
                  <a:lnTo>
                    <a:pt x="1" y="1048"/>
                  </a:lnTo>
                  <a:lnTo>
                    <a:pt x="1" y="1198"/>
                  </a:lnTo>
                  <a:lnTo>
                    <a:pt x="151" y="1198"/>
                  </a:lnTo>
                  <a:lnTo>
                    <a:pt x="749" y="749"/>
                  </a:lnTo>
                  <a:lnTo>
                    <a:pt x="134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8" name="Google Shape;628;p59"/>
            <p:cNvSpPr/>
            <p:nvPr/>
          </p:nvSpPr>
          <p:spPr>
            <a:xfrm>
              <a:off x="3344125" y="3328975"/>
              <a:ext cx="127250" cy="123500"/>
            </a:xfrm>
            <a:custGeom>
              <a:avLst/>
              <a:gdLst/>
              <a:ahLst/>
              <a:cxnLst/>
              <a:rect l="l" t="t" r="r" b="b"/>
              <a:pathLst>
                <a:path w="5090" h="4940" extrusionOk="0">
                  <a:moveTo>
                    <a:pt x="0" y="1"/>
                  </a:moveTo>
                  <a:lnTo>
                    <a:pt x="0" y="150"/>
                  </a:lnTo>
                  <a:lnTo>
                    <a:pt x="2395" y="2695"/>
                  </a:lnTo>
                  <a:lnTo>
                    <a:pt x="4939" y="4940"/>
                  </a:lnTo>
                  <a:lnTo>
                    <a:pt x="5089" y="4940"/>
                  </a:lnTo>
                  <a:lnTo>
                    <a:pt x="3892" y="3593"/>
                  </a:lnTo>
                  <a:lnTo>
                    <a:pt x="2694" y="2395"/>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9" name="Google Shape;629;p59"/>
            <p:cNvSpPr/>
            <p:nvPr/>
          </p:nvSpPr>
          <p:spPr>
            <a:xfrm>
              <a:off x="3295475" y="3370125"/>
              <a:ext cx="123500" cy="127275"/>
            </a:xfrm>
            <a:custGeom>
              <a:avLst/>
              <a:gdLst/>
              <a:ahLst/>
              <a:cxnLst/>
              <a:rect l="l" t="t" r="r" b="b"/>
              <a:pathLst>
                <a:path w="4940" h="5091" extrusionOk="0">
                  <a:moveTo>
                    <a:pt x="0" y="1"/>
                  </a:moveTo>
                  <a:lnTo>
                    <a:pt x="0" y="151"/>
                  </a:lnTo>
                  <a:lnTo>
                    <a:pt x="2545" y="2845"/>
                  </a:lnTo>
                  <a:lnTo>
                    <a:pt x="3593" y="4042"/>
                  </a:lnTo>
                  <a:lnTo>
                    <a:pt x="4191" y="4641"/>
                  </a:lnTo>
                  <a:lnTo>
                    <a:pt x="4940" y="5090"/>
                  </a:lnTo>
                  <a:lnTo>
                    <a:pt x="4940" y="4940"/>
                  </a:lnTo>
                  <a:lnTo>
                    <a:pt x="3892" y="3743"/>
                  </a:lnTo>
                  <a:lnTo>
                    <a:pt x="2844" y="2546"/>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0" name="Google Shape;630;p59"/>
            <p:cNvSpPr/>
            <p:nvPr/>
          </p:nvSpPr>
          <p:spPr>
            <a:xfrm>
              <a:off x="3261800" y="3422525"/>
              <a:ext cx="108525" cy="108550"/>
            </a:xfrm>
            <a:custGeom>
              <a:avLst/>
              <a:gdLst/>
              <a:ahLst/>
              <a:cxnLst/>
              <a:rect l="l" t="t" r="r" b="b"/>
              <a:pathLst>
                <a:path w="4341" h="4342" extrusionOk="0">
                  <a:moveTo>
                    <a:pt x="0" y="0"/>
                  </a:moveTo>
                  <a:lnTo>
                    <a:pt x="0" y="150"/>
                  </a:lnTo>
                  <a:lnTo>
                    <a:pt x="1946" y="2246"/>
                  </a:lnTo>
                  <a:lnTo>
                    <a:pt x="4191" y="4341"/>
                  </a:lnTo>
                  <a:lnTo>
                    <a:pt x="4341" y="4341"/>
                  </a:lnTo>
                  <a:lnTo>
                    <a:pt x="4341" y="4191"/>
                  </a:lnTo>
                  <a:lnTo>
                    <a:pt x="2245" y="2096"/>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1" name="Google Shape;631;p59"/>
            <p:cNvSpPr/>
            <p:nvPr/>
          </p:nvSpPr>
          <p:spPr>
            <a:xfrm>
              <a:off x="3190700" y="3437500"/>
              <a:ext cx="127250" cy="130975"/>
            </a:xfrm>
            <a:custGeom>
              <a:avLst/>
              <a:gdLst/>
              <a:ahLst/>
              <a:cxnLst/>
              <a:rect l="l" t="t" r="r" b="b"/>
              <a:pathLst>
                <a:path w="5090" h="5239" extrusionOk="0">
                  <a:moveTo>
                    <a:pt x="0" y="0"/>
                  </a:moveTo>
                  <a:lnTo>
                    <a:pt x="0" y="150"/>
                  </a:lnTo>
                  <a:lnTo>
                    <a:pt x="1198" y="1497"/>
                  </a:lnTo>
                  <a:lnTo>
                    <a:pt x="2395" y="2694"/>
                  </a:lnTo>
                  <a:lnTo>
                    <a:pt x="3742" y="4042"/>
                  </a:lnTo>
                  <a:lnTo>
                    <a:pt x="5089" y="5239"/>
                  </a:lnTo>
                  <a:lnTo>
                    <a:pt x="5089" y="5089"/>
                  </a:lnTo>
                  <a:lnTo>
                    <a:pt x="3892" y="3742"/>
                  </a:lnTo>
                  <a:lnTo>
                    <a:pt x="2694" y="2395"/>
                  </a:lnTo>
                  <a:lnTo>
                    <a:pt x="134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2" name="Google Shape;632;p59"/>
            <p:cNvSpPr/>
            <p:nvPr/>
          </p:nvSpPr>
          <p:spPr>
            <a:xfrm>
              <a:off x="3168250" y="3501100"/>
              <a:ext cx="101050" cy="104800"/>
            </a:xfrm>
            <a:custGeom>
              <a:avLst/>
              <a:gdLst/>
              <a:ahLst/>
              <a:cxnLst/>
              <a:rect l="l" t="t" r="r" b="b"/>
              <a:pathLst>
                <a:path w="4042" h="4192" extrusionOk="0">
                  <a:moveTo>
                    <a:pt x="0" y="1"/>
                  </a:moveTo>
                  <a:lnTo>
                    <a:pt x="0" y="150"/>
                  </a:lnTo>
                  <a:lnTo>
                    <a:pt x="1946" y="2246"/>
                  </a:lnTo>
                  <a:lnTo>
                    <a:pt x="2844" y="3294"/>
                  </a:lnTo>
                  <a:lnTo>
                    <a:pt x="4041" y="4192"/>
                  </a:lnTo>
                  <a:lnTo>
                    <a:pt x="4041" y="4042"/>
                  </a:lnTo>
                  <a:lnTo>
                    <a:pt x="3143" y="2994"/>
                  </a:lnTo>
                  <a:lnTo>
                    <a:pt x="2245" y="19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3" name="Google Shape;633;p59"/>
            <p:cNvSpPr/>
            <p:nvPr/>
          </p:nvSpPr>
          <p:spPr>
            <a:xfrm>
              <a:off x="3085925" y="3594650"/>
              <a:ext cx="86075" cy="86100"/>
            </a:xfrm>
            <a:custGeom>
              <a:avLst/>
              <a:gdLst/>
              <a:ahLst/>
              <a:cxnLst/>
              <a:rect l="l" t="t" r="r" b="b"/>
              <a:pathLst>
                <a:path w="3443" h="3444" extrusionOk="0">
                  <a:moveTo>
                    <a:pt x="0" y="1"/>
                  </a:moveTo>
                  <a:lnTo>
                    <a:pt x="0" y="150"/>
                  </a:lnTo>
                  <a:lnTo>
                    <a:pt x="749" y="1048"/>
                  </a:lnTo>
                  <a:lnTo>
                    <a:pt x="1497" y="1947"/>
                  </a:lnTo>
                  <a:lnTo>
                    <a:pt x="3443" y="3443"/>
                  </a:lnTo>
                  <a:lnTo>
                    <a:pt x="3443" y="3294"/>
                  </a:lnTo>
                  <a:lnTo>
                    <a:pt x="1946" y="149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4" name="Google Shape;634;p59"/>
            <p:cNvSpPr/>
            <p:nvPr/>
          </p:nvSpPr>
          <p:spPr>
            <a:xfrm>
              <a:off x="3130825" y="3553500"/>
              <a:ext cx="89825" cy="89825"/>
            </a:xfrm>
            <a:custGeom>
              <a:avLst/>
              <a:gdLst/>
              <a:ahLst/>
              <a:cxnLst/>
              <a:rect l="l" t="t" r="r" b="b"/>
              <a:pathLst>
                <a:path w="3593" h="3593" extrusionOk="0">
                  <a:moveTo>
                    <a:pt x="0" y="0"/>
                  </a:moveTo>
                  <a:lnTo>
                    <a:pt x="0" y="150"/>
                  </a:lnTo>
                  <a:lnTo>
                    <a:pt x="1647" y="1946"/>
                  </a:lnTo>
                  <a:lnTo>
                    <a:pt x="3443" y="3593"/>
                  </a:lnTo>
                  <a:lnTo>
                    <a:pt x="3593" y="3593"/>
                  </a:lnTo>
                  <a:lnTo>
                    <a:pt x="3593" y="3443"/>
                  </a:lnTo>
                  <a:lnTo>
                    <a:pt x="1946" y="16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5" name="Google Shape;635;p59"/>
            <p:cNvSpPr/>
            <p:nvPr/>
          </p:nvSpPr>
          <p:spPr>
            <a:xfrm>
              <a:off x="3044750" y="3639550"/>
              <a:ext cx="78625" cy="78625"/>
            </a:xfrm>
            <a:custGeom>
              <a:avLst/>
              <a:gdLst/>
              <a:ahLst/>
              <a:cxnLst/>
              <a:rect l="l" t="t" r="r" b="b"/>
              <a:pathLst>
                <a:path w="3145" h="3145" extrusionOk="0">
                  <a:moveTo>
                    <a:pt x="1" y="1"/>
                  </a:moveTo>
                  <a:lnTo>
                    <a:pt x="1" y="151"/>
                  </a:lnTo>
                  <a:lnTo>
                    <a:pt x="599" y="1049"/>
                  </a:lnTo>
                  <a:lnTo>
                    <a:pt x="1348" y="1797"/>
                  </a:lnTo>
                  <a:lnTo>
                    <a:pt x="2994" y="3144"/>
                  </a:lnTo>
                  <a:lnTo>
                    <a:pt x="3144" y="3144"/>
                  </a:lnTo>
                  <a:lnTo>
                    <a:pt x="2096" y="1797"/>
                  </a:lnTo>
                  <a:lnTo>
                    <a:pt x="1049" y="8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6" name="Google Shape;636;p59"/>
            <p:cNvSpPr/>
            <p:nvPr/>
          </p:nvSpPr>
          <p:spPr>
            <a:xfrm>
              <a:off x="2999850" y="3684450"/>
              <a:ext cx="71125" cy="71125"/>
            </a:xfrm>
            <a:custGeom>
              <a:avLst/>
              <a:gdLst/>
              <a:ahLst/>
              <a:cxnLst/>
              <a:rect l="l" t="t" r="r" b="b"/>
              <a:pathLst>
                <a:path w="2845" h="2845" extrusionOk="0">
                  <a:moveTo>
                    <a:pt x="1" y="1"/>
                  </a:moveTo>
                  <a:lnTo>
                    <a:pt x="1" y="151"/>
                  </a:lnTo>
                  <a:lnTo>
                    <a:pt x="1348" y="1647"/>
                  </a:lnTo>
                  <a:lnTo>
                    <a:pt x="2845" y="2845"/>
                  </a:lnTo>
                  <a:lnTo>
                    <a:pt x="2845" y="2695"/>
                  </a:lnTo>
                  <a:lnTo>
                    <a:pt x="164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7" name="Google Shape;637;p59"/>
            <p:cNvSpPr/>
            <p:nvPr/>
          </p:nvSpPr>
          <p:spPr>
            <a:xfrm>
              <a:off x="2947475" y="3718150"/>
              <a:ext cx="74850" cy="74850"/>
            </a:xfrm>
            <a:custGeom>
              <a:avLst/>
              <a:gdLst/>
              <a:ahLst/>
              <a:cxnLst/>
              <a:rect l="l" t="t" r="r" b="b"/>
              <a:pathLst>
                <a:path w="2994" h="2994" extrusionOk="0">
                  <a:moveTo>
                    <a:pt x="0" y="0"/>
                  </a:moveTo>
                  <a:lnTo>
                    <a:pt x="0" y="150"/>
                  </a:lnTo>
                  <a:lnTo>
                    <a:pt x="599" y="898"/>
                  </a:lnTo>
                  <a:lnTo>
                    <a:pt x="1347" y="1647"/>
                  </a:lnTo>
                  <a:lnTo>
                    <a:pt x="2994" y="2994"/>
                  </a:lnTo>
                  <a:lnTo>
                    <a:pt x="2994" y="2844"/>
                  </a:lnTo>
                  <a:lnTo>
                    <a:pt x="1647" y="134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8" name="Google Shape;638;p59"/>
            <p:cNvSpPr/>
            <p:nvPr/>
          </p:nvSpPr>
          <p:spPr>
            <a:xfrm>
              <a:off x="2902575" y="3759300"/>
              <a:ext cx="71100" cy="71125"/>
            </a:xfrm>
            <a:custGeom>
              <a:avLst/>
              <a:gdLst/>
              <a:ahLst/>
              <a:cxnLst/>
              <a:rect l="l" t="t" r="r" b="b"/>
              <a:pathLst>
                <a:path w="2844" h="2845" extrusionOk="0">
                  <a:moveTo>
                    <a:pt x="0" y="1"/>
                  </a:moveTo>
                  <a:lnTo>
                    <a:pt x="0" y="150"/>
                  </a:lnTo>
                  <a:lnTo>
                    <a:pt x="599" y="899"/>
                  </a:lnTo>
                  <a:lnTo>
                    <a:pt x="1197" y="1497"/>
                  </a:lnTo>
                  <a:lnTo>
                    <a:pt x="2694" y="2844"/>
                  </a:lnTo>
                  <a:lnTo>
                    <a:pt x="2844" y="2844"/>
                  </a:lnTo>
                  <a:lnTo>
                    <a:pt x="2844" y="2695"/>
                  </a:lnTo>
                  <a:lnTo>
                    <a:pt x="1497" y="1348"/>
                  </a:lnTo>
                  <a:lnTo>
                    <a:pt x="898" y="5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9" name="Google Shape;639;p59"/>
            <p:cNvSpPr/>
            <p:nvPr/>
          </p:nvSpPr>
          <p:spPr>
            <a:xfrm>
              <a:off x="2857650" y="3800475"/>
              <a:ext cx="71125" cy="71100"/>
            </a:xfrm>
            <a:custGeom>
              <a:avLst/>
              <a:gdLst/>
              <a:ahLst/>
              <a:cxnLst/>
              <a:rect l="l" t="t" r="r" b="b"/>
              <a:pathLst>
                <a:path w="2845" h="2844" extrusionOk="0">
                  <a:moveTo>
                    <a:pt x="151" y="0"/>
                  </a:moveTo>
                  <a:lnTo>
                    <a:pt x="1" y="150"/>
                  </a:lnTo>
                  <a:lnTo>
                    <a:pt x="1" y="449"/>
                  </a:lnTo>
                  <a:lnTo>
                    <a:pt x="600" y="1048"/>
                  </a:lnTo>
                  <a:lnTo>
                    <a:pt x="1198" y="1646"/>
                  </a:lnTo>
                  <a:lnTo>
                    <a:pt x="2695" y="2844"/>
                  </a:lnTo>
                  <a:lnTo>
                    <a:pt x="2845" y="2844"/>
                  </a:lnTo>
                  <a:lnTo>
                    <a:pt x="1498" y="1347"/>
                  </a:lnTo>
                  <a:lnTo>
                    <a:pt x="749" y="599"/>
                  </a:lnTo>
                  <a:lnTo>
                    <a:pt x="15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0" name="Google Shape;640;p59"/>
            <p:cNvSpPr/>
            <p:nvPr/>
          </p:nvSpPr>
          <p:spPr>
            <a:xfrm>
              <a:off x="2805275" y="3837875"/>
              <a:ext cx="67375" cy="71125"/>
            </a:xfrm>
            <a:custGeom>
              <a:avLst/>
              <a:gdLst/>
              <a:ahLst/>
              <a:cxnLst/>
              <a:rect l="l" t="t" r="r" b="b"/>
              <a:pathLst>
                <a:path w="2695" h="2845" extrusionOk="0">
                  <a:moveTo>
                    <a:pt x="0" y="1"/>
                  </a:moveTo>
                  <a:lnTo>
                    <a:pt x="0" y="150"/>
                  </a:lnTo>
                  <a:lnTo>
                    <a:pt x="449" y="749"/>
                  </a:lnTo>
                  <a:lnTo>
                    <a:pt x="1198" y="1498"/>
                  </a:lnTo>
                  <a:lnTo>
                    <a:pt x="2695" y="2845"/>
                  </a:lnTo>
                  <a:lnTo>
                    <a:pt x="2695" y="2695"/>
                  </a:lnTo>
                  <a:lnTo>
                    <a:pt x="1497" y="1198"/>
                  </a:lnTo>
                  <a:lnTo>
                    <a:pt x="749" y="600"/>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1" name="Google Shape;641;p59"/>
            <p:cNvSpPr/>
            <p:nvPr/>
          </p:nvSpPr>
          <p:spPr>
            <a:xfrm>
              <a:off x="2767850" y="3890275"/>
              <a:ext cx="59900" cy="56150"/>
            </a:xfrm>
            <a:custGeom>
              <a:avLst/>
              <a:gdLst/>
              <a:ahLst/>
              <a:cxnLst/>
              <a:rect l="l" t="t" r="r" b="b"/>
              <a:pathLst>
                <a:path w="2396" h="2246" extrusionOk="0">
                  <a:moveTo>
                    <a:pt x="1" y="0"/>
                  </a:moveTo>
                  <a:lnTo>
                    <a:pt x="450" y="749"/>
                  </a:lnTo>
                  <a:lnTo>
                    <a:pt x="1048" y="1198"/>
                  </a:lnTo>
                  <a:lnTo>
                    <a:pt x="2246" y="2245"/>
                  </a:lnTo>
                  <a:lnTo>
                    <a:pt x="2395" y="2096"/>
                  </a:lnTo>
                  <a:lnTo>
                    <a:pt x="1348" y="898"/>
                  </a:lnTo>
                  <a:lnTo>
                    <a:pt x="749" y="44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2" name="Google Shape;642;p59"/>
            <p:cNvSpPr/>
            <p:nvPr/>
          </p:nvSpPr>
          <p:spPr>
            <a:xfrm>
              <a:off x="2734175" y="3942650"/>
              <a:ext cx="41175" cy="41200"/>
            </a:xfrm>
            <a:custGeom>
              <a:avLst/>
              <a:gdLst/>
              <a:ahLst/>
              <a:cxnLst/>
              <a:rect l="l" t="t" r="r" b="b"/>
              <a:pathLst>
                <a:path w="1647" h="1648" extrusionOk="0">
                  <a:moveTo>
                    <a:pt x="0" y="1"/>
                  </a:moveTo>
                  <a:lnTo>
                    <a:pt x="0" y="150"/>
                  </a:lnTo>
                  <a:lnTo>
                    <a:pt x="749" y="899"/>
                  </a:lnTo>
                  <a:lnTo>
                    <a:pt x="1647" y="1647"/>
                  </a:lnTo>
                  <a:lnTo>
                    <a:pt x="1647" y="1498"/>
                  </a:lnTo>
                  <a:lnTo>
                    <a:pt x="1048" y="7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3" name="Google Shape;643;p59"/>
            <p:cNvSpPr/>
            <p:nvPr/>
          </p:nvSpPr>
          <p:spPr>
            <a:xfrm>
              <a:off x="2693025" y="3987550"/>
              <a:ext cx="37425" cy="37450"/>
            </a:xfrm>
            <a:custGeom>
              <a:avLst/>
              <a:gdLst/>
              <a:ahLst/>
              <a:cxnLst/>
              <a:rect l="l" t="t" r="r" b="b"/>
              <a:pathLst>
                <a:path w="1497" h="1498" extrusionOk="0">
                  <a:moveTo>
                    <a:pt x="150" y="1"/>
                  </a:moveTo>
                  <a:lnTo>
                    <a:pt x="0" y="151"/>
                  </a:lnTo>
                  <a:lnTo>
                    <a:pt x="0" y="300"/>
                  </a:lnTo>
                  <a:lnTo>
                    <a:pt x="599" y="899"/>
                  </a:lnTo>
                  <a:lnTo>
                    <a:pt x="1347" y="1498"/>
                  </a:lnTo>
                  <a:lnTo>
                    <a:pt x="1497" y="1498"/>
                  </a:lnTo>
                  <a:lnTo>
                    <a:pt x="1497" y="1348"/>
                  </a:lnTo>
                  <a:lnTo>
                    <a:pt x="89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4" name="Google Shape;644;p59"/>
            <p:cNvSpPr/>
            <p:nvPr/>
          </p:nvSpPr>
          <p:spPr>
            <a:xfrm>
              <a:off x="2644375" y="4024975"/>
              <a:ext cx="33700" cy="37450"/>
            </a:xfrm>
            <a:custGeom>
              <a:avLst/>
              <a:gdLst/>
              <a:ahLst/>
              <a:cxnLst/>
              <a:rect l="l" t="t" r="r" b="b"/>
              <a:pathLst>
                <a:path w="1348" h="1498" extrusionOk="0">
                  <a:moveTo>
                    <a:pt x="0" y="1"/>
                  </a:moveTo>
                  <a:lnTo>
                    <a:pt x="0" y="150"/>
                  </a:lnTo>
                  <a:lnTo>
                    <a:pt x="150" y="599"/>
                  </a:lnTo>
                  <a:lnTo>
                    <a:pt x="449" y="899"/>
                  </a:lnTo>
                  <a:lnTo>
                    <a:pt x="1198" y="1498"/>
                  </a:lnTo>
                  <a:lnTo>
                    <a:pt x="1347" y="1348"/>
                  </a:lnTo>
                  <a:lnTo>
                    <a:pt x="749" y="599"/>
                  </a:lnTo>
                  <a:lnTo>
                    <a:pt x="449" y="3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5" name="Google Shape;645;p59"/>
            <p:cNvSpPr/>
            <p:nvPr/>
          </p:nvSpPr>
          <p:spPr>
            <a:xfrm>
              <a:off x="2599475" y="4069875"/>
              <a:ext cx="33700" cy="33700"/>
            </a:xfrm>
            <a:custGeom>
              <a:avLst/>
              <a:gdLst/>
              <a:ahLst/>
              <a:cxnLst/>
              <a:rect l="l" t="t" r="r" b="b"/>
              <a:pathLst>
                <a:path w="1348" h="1348" extrusionOk="0">
                  <a:moveTo>
                    <a:pt x="0" y="1"/>
                  </a:moveTo>
                  <a:lnTo>
                    <a:pt x="0" y="151"/>
                  </a:lnTo>
                  <a:lnTo>
                    <a:pt x="599" y="749"/>
                  </a:lnTo>
                  <a:lnTo>
                    <a:pt x="1197" y="1348"/>
                  </a:lnTo>
                  <a:lnTo>
                    <a:pt x="1347" y="1198"/>
                  </a:lnTo>
                  <a:lnTo>
                    <a:pt x="74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6" name="Google Shape;646;p59"/>
            <p:cNvSpPr/>
            <p:nvPr/>
          </p:nvSpPr>
          <p:spPr>
            <a:xfrm>
              <a:off x="3546175" y="2558125"/>
              <a:ext cx="291900" cy="18750"/>
            </a:xfrm>
            <a:custGeom>
              <a:avLst/>
              <a:gdLst/>
              <a:ahLst/>
              <a:cxnLst/>
              <a:rect l="l" t="t" r="r" b="b"/>
              <a:pathLst>
                <a:path w="11676" h="750" extrusionOk="0">
                  <a:moveTo>
                    <a:pt x="4641" y="1"/>
                  </a:moveTo>
                  <a:lnTo>
                    <a:pt x="150" y="150"/>
                  </a:lnTo>
                  <a:lnTo>
                    <a:pt x="1" y="300"/>
                  </a:lnTo>
                  <a:lnTo>
                    <a:pt x="1" y="450"/>
                  </a:lnTo>
                  <a:lnTo>
                    <a:pt x="150" y="450"/>
                  </a:lnTo>
                  <a:lnTo>
                    <a:pt x="4641" y="749"/>
                  </a:lnTo>
                  <a:lnTo>
                    <a:pt x="9131" y="749"/>
                  </a:lnTo>
                  <a:lnTo>
                    <a:pt x="9730" y="599"/>
                  </a:lnTo>
                  <a:lnTo>
                    <a:pt x="11526" y="599"/>
                  </a:lnTo>
                  <a:lnTo>
                    <a:pt x="11676" y="450"/>
                  </a:lnTo>
                  <a:lnTo>
                    <a:pt x="11676" y="300"/>
                  </a:lnTo>
                  <a:lnTo>
                    <a:pt x="11526" y="150"/>
                  </a:lnTo>
                  <a:lnTo>
                    <a:pt x="9580" y="150"/>
                  </a:lnTo>
                  <a:lnTo>
                    <a:pt x="913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7" name="Google Shape;647;p59"/>
            <p:cNvSpPr/>
            <p:nvPr/>
          </p:nvSpPr>
          <p:spPr>
            <a:xfrm>
              <a:off x="3534950" y="2397225"/>
              <a:ext cx="280675" cy="18725"/>
            </a:xfrm>
            <a:custGeom>
              <a:avLst/>
              <a:gdLst/>
              <a:ahLst/>
              <a:cxnLst/>
              <a:rect l="l" t="t" r="r" b="b"/>
              <a:pathLst>
                <a:path w="11227" h="749" extrusionOk="0">
                  <a:moveTo>
                    <a:pt x="2396" y="1"/>
                  </a:moveTo>
                  <a:lnTo>
                    <a:pt x="150" y="300"/>
                  </a:lnTo>
                  <a:lnTo>
                    <a:pt x="1" y="300"/>
                  </a:lnTo>
                  <a:lnTo>
                    <a:pt x="150" y="450"/>
                  </a:lnTo>
                  <a:lnTo>
                    <a:pt x="2845" y="749"/>
                  </a:lnTo>
                  <a:lnTo>
                    <a:pt x="6586" y="749"/>
                  </a:lnTo>
                  <a:lnTo>
                    <a:pt x="7634" y="599"/>
                  </a:lnTo>
                  <a:lnTo>
                    <a:pt x="11077" y="599"/>
                  </a:lnTo>
                  <a:lnTo>
                    <a:pt x="11227" y="450"/>
                  </a:lnTo>
                  <a:lnTo>
                    <a:pt x="11227" y="300"/>
                  </a:lnTo>
                  <a:lnTo>
                    <a:pt x="11077" y="150"/>
                  </a:lnTo>
                  <a:lnTo>
                    <a:pt x="673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8" name="Google Shape;648;p59"/>
            <p:cNvSpPr/>
            <p:nvPr/>
          </p:nvSpPr>
          <p:spPr>
            <a:xfrm>
              <a:off x="3546175" y="2311150"/>
              <a:ext cx="273200" cy="26225"/>
            </a:xfrm>
            <a:custGeom>
              <a:avLst/>
              <a:gdLst/>
              <a:ahLst/>
              <a:cxnLst/>
              <a:rect l="l" t="t" r="r" b="b"/>
              <a:pathLst>
                <a:path w="10928" h="1049" extrusionOk="0">
                  <a:moveTo>
                    <a:pt x="4192" y="1"/>
                  </a:moveTo>
                  <a:lnTo>
                    <a:pt x="1797" y="151"/>
                  </a:lnTo>
                  <a:lnTo>
                    <a:pt x="899" y="300"/>
                  </a:lnTo>
                  <a:lnTo>
                    <a:pt x="150" y="450"/>
                  </a:lnTo>
                  <a:lnTo>
                    <a:pt x="1" y="600"/>
                  </a:lnTo>
                  <a:lnTo>
                    <a:pt x="150" y="600"/>
                  </a:lnTo>
                  <a:lnTo>
                    <a:pt x="450" y="749"/>
                  </a:lnTo>
                  <a:lnTo>
                    <a:pt x="1647" y="899"/>
                  </a:lnTo>
                  <a:lnTo>
                    <a:pt x="2845" y="899"/>
                  </a:lnTo>
                  <a:lnTo>
                    <a:pt x="4940" y="1049"/>
                  </a:lnTo>
                  <a:lnTo>
                    <a:pt x="7036" y="1049"/>
                  </a:lnTo>
                  <a:lnTo>
                    <a:pt x="8981" y="899"/>
                  </a:lnTo>
                  <a:lnTo>
                    <a:pt x="10927" y="600"/>
                  </a:lnTo>
                  <a:lnTo>
                    <a:pt x="10927" y="450"/>
                  </a:lnTo>
                  <a:lnTo>
                    <a:pt x="8682" y="151"/>
                  </a:lnTo>
                  <a:lnTo>
                    <a:pt x="643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9" name="Google Shape;649;p59"/>
            <p:cNvSpPr/>
            <p:nvPr/>
          </p:nvSpPr>
          <p:spPr>
            <a:xfrm>
              <a:off x="3549925" y="2232575"/>
              <a:ext cx="261950" cy="22475"/>
            </a:xfrm>
            <a:custGeom>
              <a:avLst/>
              <a:gdLst/>
              <a:ahLst/>
              <a:cxnLst/>
              <a:rect l="l" t="t" r="r" b="b"/>
              <a:pathLst>
                <a:path w="10478" h="899" extrusionOk="0">
                  <a:moveTo>
                    <a:pt x="5688" y="1"/>
                  </a:moveTo>
                  <a:lnTo>
                    <a:pt x="2994" y="150"/>
                  </a:lnTo>
                  <a:lnTo>
                    <a:pt x="150" y="300"/>
                  </a:lnTo>
                  <a:lnTo>
                    <a:pt x="0" y="450"/>
                  </a:lnTo>
                  <a:lnTo>
                    <a:pt x="150" y="599"/>
                  </a:lnTo>
                  <a:lnTo>
                    <a:pt x="2994" y="899"/>
                  </a:lnTo>
                  <a:lnTo>
                    <a:pt x="8083" y="899"/>
                  </a:lnTo>
                  <a:lnTo>
                    <a:pt x="9280" y="749"/>
                  </a:lnTo>
                  <a:lnTo>
                    <a:pt x="10478" y="599"/>
                  </a:lnTo>
                  <a:lnTo>
                    <a:pt x="10478" y="450"/>
                  </a:lnTo>
                  <a:lnTo>
                    <a:pt x="9280" y="150"/>
                  </a:lnTo>
                  <a:lnTo>
                    <a:pt x="808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0" name="Google Shape;650;p59"/>
            <p:cNvSpPr/>
            <p:nvPr/>
          </p:nvSpPr>
          <p:spPr>
            <a:xfrm>
              <a:off x="3564900" y="2150250"/>
              <a:ext cx="246975" cy="26225"/>
            </a:xfrm>
            <a:custGeom>
              <a:avLst/>
              <a:gdLst/>
              <a:ahLst/>
              <a:cxnLst/>
              <a:rect l="l" t="t" r="r" b="b"/>
              <a:pathLst>
                <a:path w="9879" h="1049" extrusionOk="0">
                  <a:moveTo>
                    <a:pt x="4939" y="1"/>
                  </a:moveTo>
                  <a:lnTo>
                    <a:pt x="2545" y="150"/>
                  </a:lnTo>
                  <a:lnTo>
                    <a:pt x="150" y="300"/>
                  </a:lnTo>
                  <a:lnTo>
                    <a:pt x="0" y="450"/>
                  </a:lnTo>
                  <a:lnTo>
                    <a:pt x="150" y="599"/>
                  </a:lnTo>
                  <a:lnTo>
                    <a:pt x="2545" y="899"/>
                  </a:lnTo>
                  <a:lnTo>
                    <a:pt x="4939" y="1049"/>
                  </a:lnTo>
                  <a:lnTo>
                    <a:pt x="7484" y="1049"/>
                  </a:lnTo>
                  <a:lnTo>
                    <a:pt x="8532" y="899"/>
                  </a:lnTo>
                  <a:lnTo>
                    <a:pt x="9729" y="749"/>
                  </a:lnTo>
                  <a:lnTo>
                    <a:pt x="9879" y="599"/>
                  </a:lnTo>
                  <a:lnTo>
                    <a:pt x="9729" y="450"/>
                  </a:lnTo>
                  <a:lnTo>
                    <a:pt x="8532" y="150"/>
                  </a:lnTo>
                  <a:lnTo>
                    <a:pt x="748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1" name="Google Shape;651;p59"/>
            <p:cNvSpPr/>
            <p:nvPr/>
          </p:nvSpPr>
          <p:spPr>
            <a:xfrm>
              <a:off x="3576125" y="2071675"/>
              <a:ext cx="243250" cy="22475"/>
            </a:xfrm>
            <a:custGeom>
              <a:avLst/>
              <a:gdLst/>
              <a:ahLst/>
              <a:cxnLst/>
              <a:rect l="l" t="t" r="r" b="b"/>
              <a:pathLst>
                <a:path w="9730" h="899" extrusionOk="0">
                  <a:moveTo>
                    <a:pt x="5239" y="1"/>
                  </a:moveTo>
                  <a:lnTo>
                    <a:pt x="2694" y="150"/>
                  </a:lnTo>
                  <a:lnTo>
                    <a:pt x="150" y="300"/>
                  </a:lnTo>
                  <a:lnTo>
                    <a:pt x="0" y="300"/>
                  </a:lnTo>
                  <a:lnTo>
                    <a:pt x="0" y="450"/>
                  </a:lnTo>
                  <a:lnTo>
                    <a:pt x="0" y="599"/>
                  </a:lnTo>
                  <a:lnTo>
                    <a:pt x="150" y="599"/>
                  </a:lnTo>
                  <a:lnTo>
                    <a:pt x="2694" y="749"/>
                  </a:lnTo>
                  <a:lnTo>
                    <a:pt x="5239" y="899"/>
                  </a:lnTo>
                  <a:lnTo>
                    <a:pt x="8532" y="899"/>
                  </a:lnTo>
                  <a:lnTo>
                    <a:pt x="9580" y="599"/>
                  </a:lnTo>
                  <a:lnTo>
                    <a:pt x="9729" y="450"/>
                  </a:lnTo>
                  <a:lnTo>
                    <a:pt x="9580" y="300"/>
                  </a:lnTo>
                  <a:lnTo>
                    <a:pt x="8532" y="150"/>
                  </a:lnTo>
                  <a:lnTo>
                    <a:pt x="733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2" name="Google Shape;652;p59"/>
            <p:cNvSpPr/>
            <p:nvPr/>
          </p:nvSpPr>
          <p:spPr>
            <a:xfrm>
              <a:off x="3587350" y="1993100"/>
              <a:ext cx="235750" cy="22475"/>
            </a:xfrm>
            <a:custGeom>
              <a:avLst/>
              <a:gdLst/>
              <a:ahLst/>
              <a:cxnLst/>
              <a:rect l="l" t="t" r="r" b="b"/>
              <a:pathLst>
                <a:path w="9430" h="899" extrusionOk="0">
                  <a:moveTo>
                    <a:pt x="2395" y="0"/>
                  </a:moveTo>
                  <a:lnTo>
                    <a:pt x="150" y="300"/>
                  </a:lnTo>
                  <a:lnTo>
                    <a:pt x="0" y="449"/>
                  </a:lnTo>
                  <a:lnTo>
                    <a:pt x="150" y="599"/>
                  </a:lnTo>
                  <a:lnTo>
                    <a:pt x="2395" y="749"/>
                  </a:lnTo>
                  <a:lnTo>
                    <a:pt x="4640" y="898"/>
                  </a:lnTo>
                  <a:lnTo>
                    <a:pt x="9131" y="599"/>
                  </a:lnTo>
                  <a:lnTo>
                    <a:pt x="9280" y="599"/>
                  </a:lnTo>
                  <a:lnTo>
                    <a:pt x="9430" y="449"/>
                  </a:lnTo>
                  <a:lnTo>
                    <a:pt x="9280" y="150"/>
                  </a:lnTo>
                  <a:lnTo>
                    <a:pt x="9131" y="150"/>
                  </a:lnTo>
                  <a:lnTo>
                    <a:pt x="46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3" name="Google Shape;653;p59"/>
            <p:cNvSpPr/>
            <p:nvPr/>
          </p:nvSpPr>
          <p:spPr>
            <a:xfrm>
              <a:off x="3594825" y="1907025"/>
              <a:ext cx="235775" cy="22475"/>
            </a:xfrm>
            <a:custGeom>
              <a:avLst/>
              <a:gdLst/>
              <a:ahLst/>
              <a:cxnLst/>
              <a:rect l="l" t="t" r="r" b="b"/>
              <a:pathLst>
                <a:path w="9431" h="899" extrusionOk="0">
                  <a:moveTo>
                    <a:pt x="1198" y="1"/>
                  </a:moveTo>
                  <a:lnTo>
                    <a:pt x="150" y="300"/>
                  </a:lnTo>
                  <a:lnTo>
                    <a:pt x="1" y="300"/>
                  </a:lnTo>
                  <a:lnTo>
                    <a:pt x="1" y="450"/>
                  </a:lnTo>
                  <a:lnTo>
                    <a:pt x="1" y="599"/>
                  </a:lnTo>
                  <a:lnTo>
                    <a:pt x="150" y="599"/>
                  </a:lnTo>
                  <a:lnTo>
                    <a:pt x="1198" y="899"/>
                  </a:lnTo>
                  <a:lnTo>
                    <a:pt x="6736" y="899"/>
                  </a:lnTo>
                  <a:lnTo>
                    <a:pt x="9281" y="749"/>
                  </a:lnTo>
                  <a:lnTo>
                    <a:pt x="9430" y="749"/>
                  </a:lnTo>
                  <a:lnTo>
                    <a:pt x="9430" y="599"/>
                  </a:lnTo>
                  <a:lnTo>
                    <a:pt x="9430" y="450"/>
                  </a:lnTo>
                  <a:lnTo>
                    <a:pt x="9281" y="450"/>
                  </a:lnTo>
                  <a:lnTo>
                    <a:pt x="6736" y="150"/>
                  </a:lnTo>
                  <a:lnTo>
                    <a:pt x="4341" y="150"/>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4" name="Google Shape;654;p59"/>
            <p:cNvSpPr/>
            <p:nvPr/>
          </p:nvSpPr>
          <p:spPr>
            <a:xfrm>
              <a:off x="3609800" y="1828450"/>
              <a:ext cx="205825" cy="22475"/>
            </a:xfrm>
            <a:custGeom>
              <a:avLst/>
              <a:gdLst/>
              <a:ahLst/>
              <a:cxnLst/>
              <a:rect l="l" t="t" r="r" b="b"/>
              <a:pathLst>
                <a:path w="8233" h="899" extrusionOk="0">
                  <a:moveTo>
                    <a:pt x="4042" y="0"/>
                  </a:moveTo>
                  <a:lnTo>
                    <a:pt x="2096" y="150"/>
                  </a:lnTo>
                  <a:lnTo>
                    <a:pt x="150" y="300"/>
                  </a:lnTo>
                  <a:lnTo>
                    <a:pt x="0" y="449"/>
                  </a:lnTo>
                  <a:lnTo>
                    <a:pt x="150" y="599"/>
                  </a:lnTo>
                  <a:lnTo>
                    <a:pt x="4042" y="898"/>
                  </a:lnTo>
                  <a:lnTo>
                    <a:pt x="5987" y="898"/>
                  </a:lnTo>
                  <a:lnTo>
                    <a:pt x="7933" y="749"/>
                  </a:lnTo>
                  <a:lnTo>
                    <a:pt x="8233" y="749"/>
                  </a:lnTo>
                  <a:lnTo>
                    <a:pt x="8233" y="449"/>
                  </a:lnTo>
                  <a:lnTo>
                    <a:pt x="8233" y="300"/>
                  </a:lnTo>
                  <a:lnTo>
                    <a:pt x="7933" y="300"/>
                  </a:lnTo>
                  <a:lnTo>
                    <a:pt x="5987"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5" name="Google Shape;655;p59"/>
            <p:cNvSpPr/>
            <p:nvPr/>
          </p:nvSpPr>
          <p:spPr>
            <a:xfrm>
              <a:off x="3624750" y="1746125"/>
              <a:ext cx="243275" cy="26225"/>
            </a:xfrm>
            <a:custGeom>
              <a:avLst/>
              <a:gdLst/>
              <a:ahLst/>
              <a:cxnLst/>
              <a:rect l="l" t="t" r="r" b="b"/>
              <a:pathLst>
                <a:path w="9731" h="1049" extrusionOk="0">
                  <a:moveTo>
                    <a:pt x="4791" y="0"/>
                  </a:moveTo>
                  <a:lnTo>
                    <a:pt x="2396" y="150"/>
                  </a:lnTo>
                  <a:lnTo>
                    <a:pt x="151" y="450"/>
                  </a:lnTo>
                  <a:lnTo>
                    <a:pt x="1" y="599"/>
                  </a:lnTo>
                  <a:lnTo>
                    <a:pt x="151" y="749"/>
                  </a:lnTo>
                  <a:lnTo>
                    <a:pt x="2096" y="899"/>
                  </a:lnTo>
                  <a:lnTo>
                    <a:pt x="4042" y="1048"/>
                  </a:lnTo>
                  <a:lnTo>
                    <a:pt x="7784" y="1048"/>
                  </a:lnTo>
                  <a:lnTo>
                    <a:pt x="9580" y="749"/>
                  </a:lnTo>
                  <a:lnTo>
                    <a:pt x="9730" y="749"/>
                  </a:lnTo>
                  <a:lnTo>
                    <a:pt x="9730" y="450"/>
                  </a:lnTo>
                  <a:lnTo>
                    <a:pt x="9580" y="30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6" name="Google Shape;656;p59"/>
            <p:cNvSpPr/>
            <p:nvPr/>
          </p:nvSpPr>
          <p:spPr>
            <a:xfrm>
              <a:off x="3632250" y="1667550"/>
              <a:ext cx="198350" cy="22475"/>
            </a:xfrm>
            <a:custGeom>
              <a:avLst/>
              <a:gdLst/>
              <a:ahLst/>
              <a:cxnLst/>
              <a:rect l="l" t="t" r="r" b="b"/>
              <a:pathLst>
                <a:path w="7934" h="899" extrusionOk="0">
                  <a:moveTo>
                    <a:pt x="1946" y="0"/>
                  </a:moveTo>
                  <a:lnTo>
                    <a:pt x="150" y="300"/>
                  </a:lnTo>
                  <a:lnTo>
                    <a:pt x="0" y="449"/>
                  </a:lnTo>
                  <a:lnTo>
                    <a:pt x="150" y="599"/>
                  </a:lnTo>
                  <a:lnTo>
                    <a:pt x="1946" y="898"/>
                  </a:lnTo>
                  <a:lnTo>
                    <a:pt x="5838" y="898"/>
                  </a:lnTo>
                  <a:lnTo>
                    <a:pt x="7634" y="749"/>
                  </a:lnTo>
                  <a:lnTo>
                    <a:pt x="7784" y="599"/>
                  </a:lnTo>
                  <a:lnTo>
                    <a:pt x="7933" y="449"/>
                  </a:lnTo>
                  <a:lnTo>
                    <a:pt x="7784" y="300"/>
                  </a:lnTo>
                  <a:lnTo>
                    <a:pt x="7634" y="300"/>
                  </a:lnTo>
                  <a:lnTo>
                    <a:pt x="5838"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7" name="Google Shape;657;p59"/>
            <p:cNvSpPr/>
            <p:nvPr/>
          </p:nvSpPr>
          <p:spPr>
            <a:xfrm>
              <a:off x="3654700" y="1506650"/>
              <a:ext cx="164675" cy="26200"/>
            </a:xfrm>
            <a:custGeom>
              <a:avLst/>
              <a:gdLst/>
              <a:ahLst/>
              <a:cxnLst/>
              <a:rect l="l" t="t" r="r" b="b"/>
              <a:pathLst>
                <a:path w="6587" h="1048" extrusionOk="0">
                  <a:moveTo>
                    <a:pt x="2994" y="0"/>
                  </a:moveTo>
                  <a:lnTo>
                    <a:pt x="1497" y="150"/>
                  </a:lnTo>
                  <a:lnTo>
                    <a:pt x="150" y="449"/>
                  </a:lnTo>
                  <a:lnTo>
                    <a:pt x="0" y="449"/>
                  </a:lnTo>
                  <a:lnTo>
                    <a:pt x="0" y="599"/>
                  </a:lnTo>
                  <a:lnTo>
                    <a:pt x="150" y="748"/>
                  </a:lnTo>
                  <a:lnTo>
                    <a:pt x="1647" y="898"/>
                  </a:lnTo>
                  <a:lnTo>
                    <a:pt x="3293" y="1048"/>
                  </a:lnTo>
                  <a:lnTo>
                    <a:pt x="4790" y="898"/>
                  </a:lnTo>
                  <a:lnTo>
                    <a:pt x="6437" y="748"/>
                  </a:lnTo>
                  <a:lnTo>
                    <a:pt x="6586" y="599"/>
                  </a:lnTo>
                  <a:lnTo>
                    <a:pt x="6586" y="449"/>
                  </a:lnTo>
                  <a:lnTo>
                    <a:pt x="6586" y="299"/>
                  </a:lnTo>
                  <a:lnTo>
                    <a:pt x="6437" y="299"/>
                  </a:lnTo>
                  <a:lnTo>
                    <a:pt x="5838" y="150"/>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8" name="Google Shape;658;p59"/>
            <p:cNvSpPr/>
            <p:nvPr/>
          </p:nvSpPr>
          <p:spPr>
            <a:xfrm>
              <a:off x="3643475" y="1588950"/>
              <a:ext cx="172150" cy="22500"/>
            </a:xfrm>
            <a:custGeom>
              <a:avLst/>
              <a:gdLst/>
              <a:ahLst/>
              <a:cxnLst/>
              <a:rect l="l" t="t" r="r" b="b"/>
              <a:pathLst>
                <a:path w="6886" h="900" extrusionOk="0">
                  <a:moveTo>
                    <a:pt x="1796" y="1"/>
                  </a:moveTo>
                  <a:lnTo>
                    <a:pt x="150" y="300"/>
                  </a:lnTo>
                  <a:lnTo>
                    <a:pt x="0" y="300"/>
                  </a:lnTo>
                  <a:lnTo>
                    <a:pt x="0" y="450"/>
                  </a:lnTo>
                  <a:lnTo>
                    <a:pt x="150" y="600"/>
                  </a:lnTo>
                  <a:lnTo>
                    <a:pt x="1796" y="749"/>
                  </a:lnTo>
                  <a:lnTo>
                    <a:pt x="3443" y="899"/>
                  </a:lnTo>
                  <a:lnTo>
                    <a:pt x="5089" y="899"/>
                  </a:lnTo>
                  <a:lnTo>
                    <a:pt x="6736" y="600"/>
                  </a:lnTo>
                  <a:lnTo>
                    <a:pt x="6886" y="600"/>
                  </a:lnTo>
                  <a:lnTo>
                    <a:pt x="6886" y="450"/>
                  </a:lnTo>
                  <a:lnTo>
                    <a:pt x="6886" y="300"/>
                  </a:lnTo>
                  <a:lnTo>
                    <a:pt x="6736" y="151"/>
                  </a:lnTo>
                  <a:lnTo>
                    <a:pt x="508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9" name="Google Shape;659;p59"/>
            <p:cNvSpPr/>
            <p:nvPr/>
          </p:nvSpPr>
          <p:spPr>
            <a:xfrm>
              <a:off x="3665925" y="1424325"/>
              <a:ext cx="149700" cy="26200"/>
            </a:xfrm>
            <a:custGeom>
              <a:avLst/>
              <a:gdLst/>
              <a:ahLst/>
              <a:cxnLst/>
              <a:rect l="l" t="t" r="r" b="b"/>
              <a:pathLst>
                <a:path w="5988" h="1048" extrusionOk="0">
                  <a:moveTo>
                    <a:pt x="2844" y="0"/>
                  </a:moveTo>
                  <a:lnTo>
                    <a:pt x="1497" y="150"/>
                  </a:lnTo>
                  <a:lnTo>
                    <a:pt x="0" y="299"/>
                  </a:lnTo>
                  <a:lnTo>
                    <a:pt x="0" y="599"/>
                  </a:lnTo>
                  <a:lnTo>
                    <a:pt x="0" y="749"/>
                  </a:lnTo>
                  <a:lnTo>
                    <a:pt x="1497" y="898"/>
                  </a:lnTo>
                  <a:lnTo>
                    <a:pt x="2844" y="1048"/>
                  </a:lnTo>
                  <a:lnTo>
                    <a:pt x="4341" y="1048"/>
                  </a:lnTo>
                  <a:lnTo>
                    <a:pt x="5688" y="749"/>
                  </a:lnTo>
                  <a:lnTo>
                    <a:pt x="5838" y="599"/>
                  </a:lnTo>
                  <a:lnTo>
                    <a:pt x="5988" y="599"/>
                  </a:lnTo>
                  <a:lnTo>
                    <a:pt x="5838" y="449"/>
                  </a:lnTo>
                  <a:lnTo>
                    <a:pt x="5688" y="299"/>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0" name="Google Shape;660;p59"/>
            <p:cNvSpPr/>
            <p:nvPr/>
          </p:nvSpPr>
          <p:spPr>
            <a:xfrm>
              <a:off x="3677150" y="1345725"/>
              <a:ext cx="134725" cy="26225"/>
            </a:xfrm>
            <a:custGeom>
              <a:avLst/>
              <a:gdLst/>
              <a:ahLst/>
              <a:cxnLst/>
              <a:rect l="l" t="t" r="r" b="b"/>
              <a:pathLst>
                <a:path w="5389" h="1049" extrusionOk="0">
                  <a:moveTo>
                    <a:pt x="1497" y="1"/>
                  </a:moveTo>
                  <a:lnTo>
                    <a:pt x="150" y="300"/>
                  </a:lnTo>
                  <a:lnTo>
                    <a:pt x="150" y="450"/>
                  </a:lnTo>
                  <a:lnTo>
                    <a:pt x="0" y="450"/>
                  </a:lnTo>
                  <a:lnTo>
                    <a:pt x="150" y="600"/>
                  </a:lnTo>
                  <a:lnTo>
                    <a:pt x="150" y="749"/>
                  </a:lnTo>
                  <a:lnTo>
                    <a:pt x="1497" y="899"/>
                  </a:lnTo>
                  <a:lnTo>
                    <a:pt x="2695" y="1049"/>
                  </a:lnTo>
                  <a:lnTo>
                    <a:pt x="4042" y="899"/>
                  </a:lnTo>
                  <a:lnTo>
                    <a:pt x="5239" y="749"/>
                  </a:lnTo>
                  <a:lnTo>
                    <a:pt x="5389" y="600"/>
                  </a:lnTo>
                  <a:lnTo>
                    <a:pt x="5389" y="450"/>
                  </a:lnTo>
                  <a:lnTo>
                    <a:pt x="5389" y="300"/>
                  </a:lnTo>
                  <a:lnTo>
                    <a:pt x="5239" y="151"/>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1" name="Google Shape;661;p59"/>
            <p:cNvSpPr/>
            <p:nvPr/>
          </p:nvSpPr>
          <p:spPr>
            <a:xfrm>
              <a:off x="3688375" y="1267150"/>
              <a:ext cx="142225" cy="18725"/>
            </a:xfrm>
            <a:custGeom>
              <a:avLst/>
              <a:gdLst/>
              <a:ahLst/>
              <a:cxnLst/>
              <a:rect l="l" t="t" r="r" b="b"/>
              <a:pathLst>
                <a:path w="5689" h="749" extrusionOk="0">
                  <a:moveTo>
                    <a:pt x="1497" y="1"/>
                  </a:moveTo>
                  <a:lnTo>
                    <a:pt x="150" y="300"/>
                  </a:lnTo>
                  <a:lnTo>
                    <a:pt x="0" y="450"/>
                  </a:lnTo>
                  <a:lnTo>
                    <a:pt x="150" y="599"/>
                  </a:lnTo>
                  <a:lnTo>
                    <a:pt x="1497" y="749"/>
                  </a:lnTo>
                  <a:lnTo>
                    <a:pt x="4940" y="749"/>
                  </a:lnTo>
                  <a:lnTo>
                    <a:pt x="5539" y="450"/>
                  </a:lnTo>
                  <a:lnTo>
                    <a:pt x="5688" y="300"/>
                  </a:lnTo>
                  <a:lnTo>
                    <a:pt x="5539" y="150"/>
                  </a:lnTo>
                  <a:lnTo>
                    <a:pt x="49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2" name="Google Shape;662;p59"/>
            <p:cNvSpPr/>
            <p:nvPr/>
          </p:nvSpPr>
          <p:spPr>
            <a:xfrm>
              <a:off x="3699600" y="1184825"/>
              <a:ext cx="134725" cy="22475"/>
            </a:xfrm>
            <a:custGeom>
              <a:avLst/>
              <a:gdLst/>
              <a:ahLst/>
              <a:cxnLst/>
              <a:rect l="l" t="t" r="r" b="b"/>
              <a:pathLst>
                <a:path w="5389" h="899" extrusionOk="0">
                  <a:moveTo>
                    <a:pt x="2844" y="1"/>
                  </a:moveTo>
                  <a:lnTo>
                    <a:pt x="1497" y="150"/>
                  </a:lnTo>
                  <a:lnTo>
                    <a:pt x="150" y="300"/>
                  </a:lnTo>
                  <a:lnTo>
                    <a:pt x="0" y="300"/>
                  </a:lnTo>
                  <a:lnTo>
                    <a:pt x="0" y="450"/>
                  </a:lnTo>
                  <a:lnTo>
                    <a:pt x="0" y="599"/>
                  </a:lnTo>
                  <a:lnTo>
                    <a:pt x="150" y="749"/>
                  </a:lnTo>
                  <a:lnTo>
                    <a:pt x="1497" y="899"/>
                  </a:lnTo>
                  <a:lnTo>
                    <a:pt x="4042" y="899"/>
                  </a:lnTo>
                  <a:lnTo>
                    <a:pt x="4790" y="749"/>
                  </a:lnTo>
                  <a:lnTo>
                    <a:pt x="5239" y="599"/>
                  </a:lnTo>
                  <a:lnTo>
                    <a:pt x="5389" y="450"/>
                  </a:lnTo>
                  <a:lnTo>
                    <a:pt x="5239" y="300"/>
                  </a:lnTo>
                  <a:lnTo>
                    <a:pt x="4790" y="15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3" name="Google Shape;663;p59"/>
            <p:cNvSpPr/>
            <p:nvPr/>
          </p:nvSpPr>
          <p:spPr>
            <a:xfrm>
              <a:off x="3703350" y="1098775"/>
              <a:ext cx="134725" cy="29950"/>
            </a:xfrm>
            <a:custGeom>
              <a:avLst/>
              <a:gdLst/>
              <a:ahLst/>
              <a:cxnLst/>
              <a:rect l="l" t="t" r="r" b="b"/>
              <a:pathLst>
                <a:path w="5389" h="1198" extrusionOk="0">
                  <a:moveTo>
                    <a:pt x="2694" y="0"/>
                  </a:moveTo>
                  <a:lnTo>
                    <a:pt x="1347" y="150"/>
                  </a:lnTo>
                  <a:lnTo>
                    <a:pt x="150" y="449"/>
                  </a:lnTo>
                  <a:lnTo>
                    <a:pt x="0" y="449"/>
                  </a:lnTo>
                  <a:lnTo>
                    <a:pt x="0" y="599"/>
                  </a:lnTo>
                  <a:lnTo>
                    <a:pt x="0" y="748"/>
                  </a:lnTo>
                  <a:lnTo>
                    <a:pt x="150" y="898"/>
                  </a:lnTo>
                  <a:lnTo>
                    <a:pt x="1347" y="1048"/>
                  </a:lnTo>
                  <a:lnTo>
                    <a:pt x="2694" y="1198"/>
                  </a:lnTo>
                  <a:lnTo>
                    <a:pt x="4041" y="1198"/>
                  </a:lnTo>
                  <a:lnTo>
                    <a:pt x="4640" y="1048"/>
                  </a:lnTo>
                  <a:lnTo>
                    <a:pt x="5239" y="898"/>
                  </a:lnTo>
                  <a:lnTo>
                    <a:pt x="5389" y="748"/>
                  </a:lnTo>
                  <a:lnTo>
                    <a:pt x="5389" y="449"/>
                  </a:lnTo>
                  <a:lnTo>
                    <a:pt x="5239" y="449"/>
                  </a:lnTo>
                  <a:lnTo>
                    <a:pt x="4640" y="299"/>
                  </a:lnTo>
                  <a:lnTo>
                    <a:pt x="4041"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4" name="Google Shape;664;p59"/>
            <p:cNvSpPr/>
            <p:nvPr/>
          </p:nvSpPr>
          <p:spPr>
            <a:xfrm>
              <a:off x="3718300" y="1020175"/>
              <a:ext cx="134750" cy="26225"/>
            </a:xfrm>
            <a:custGeom>
              <a:avLst/>
              <a:gdLst/>
              <a:ahLst/>
              <a:cxnLst/>
              <a:rect l="l" t="t" r="r" b="b"/>
              <a:pathLst>
                <a:path w="5390" h="1049" extrusionOk="0">
                  <a:moveTo>
                    <a:pt x="2695" y="1"/>
                  </a:moveTo>
                  <a:lnTo>
                    <a:pt x="1348" y="151"/>
                  </a:lnTo>
                  <a:lnTo>
                    <a:pt x="151" y="300"/>
                  </a:lnTo>
                  <a:lnTo>
                    <a:pt x="1" y="600"/>
                  </a:lnTo>
                  <a:lnTo>
                    <a:pt x="151" y="749"/>
                  </a:lnTo>
                  <a:lnTo>
                    <a:pt x="1348" y="899"/>
                  </a:lnTo>
                  <a:lnTo>
                    <a:pt x="2695" y="1049"/>
                  </a:lnTo>
                  <a:lnTo>
                    <a:pt x="4042" y="1049"/>
                  </a:lnTo>
                  <a:lnTo>
                    <a:pt x="5240" y="749"/>
                  </a:lnTo>
                  <a:lnTo>
                    <a:pt x="5389" y="600"/>
                  </a:lnTo>
                  <a:lnTo>
                    <a:pt x="5240" y="30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5" name="Google Shape;665;p59"/>
            <p:cNvSpPr/>
            <p:nvPr/>
          </p:nvSpPr>
          <p:spPr>
            <a:xfrm>
              <a:off x="3729525" y="941600"/>
              <a:ext cx="108550" cy="22475"/>
            </a:xfrm>
            <a:custGeom>
              <a:avLst/>
              <a:gdLst/>
              <a:ahLst/>
              <a:cxnLst/>
              <a:rect l="l" t="t" r="r" b="b"/>
              <a:pathLst>
                <a:path w="4342" h="899" extrusionOk="0">
                  <a:moveTo>
                    <a:pt x="2246" y="1"/>
                  </a:moveTo>
                  <a:lnTo>
                    <a:pt x="1198" y="150"/>
                  </a:lnTo>
                  <a:lnTo>
                    <a:pt x="151" y="300"/>
                  </a:lnTo>
                  <a:lnTo>
                    <a:pt x="1" y="450"/>
                  </a:lnTo>
                  <a:lnTo>
                    <a:pt x="151" y="599"/>
                  </a:lnTo>
                  <a:lnTo>
                    <a:pt x="1198" y="899"/>
                  </a:lnTo>
                  <a:lnTo>
                    <a:pt x="3743" y="899"/>
                  </a:lnTo>
                  <a:lnTo>
                    <a:pt x="4342" y="599"/>
                  </a:lnTo>
                  <a:lnTo>
                    <a:pt x="4342" y="450"/>
                  </a:lnTo>
                  <a:lnTo>
                    <a:pt x="4342" y="300"/>
                  </a:lnTo>
                  <a:lnTo>
                    <a:pt x="3743" y="150"/>
                  </a:lnTo>
                  <a:lnTo>
                    <a:pt x="32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6" name="Google Shape;666;p59"/>
            <p:cNvSpPr/>
            <p:nvPr/>
          </p:nvSpPr>
          <p:spPr>
            <a:xfrm>
              <a:off x="3740750" y="863025"/>
              <a:ext cx="82350" cy="18725"/>
            </a:xfrm>
            <a:custGeom>
              <a:avLst/>
              <a:gdLst/>
              <a:ahLst/>
              <a:cxnLst/>
              <a:rect l="l" t="t" r="r" b="b"/>
              <a:pathLst>
                <a:path w="3294" h="749" extrusionOk="0">
                  <a:moveTo>
                    <a:pt x="1498" y="0"/>
                  </a:moveTo>
                  <a:lnTo>
                    <a:pt x="151" y="300"/>
                  </a:lnTo>
                  <a:lnTo>
                    <a:pt x="1" y="449"/>
                  </a:lnTo>
                  <a:lnTo>
                    <a:pt x="151" y="599"/>
                  </a:lnTo>
                  <a:lnTo>
                    <a:pt x="1647" y="749"/>
                  </a:lnTo>
                  <a:lnTo>
                    <a:pt x="2396" y="749"/>
                  </a:lnTo>
                  <a:lnTo>
                    <a:pt x="2995" y="599"/>
                  </a:lnTo>
                  <a:lnTo>
                    <a:pt x="3144" y="599"/>
                  </a:lnTo>
                  <a:lnTo>
                    <a:pt x="3294" y="449"/>
                  </a:lnTo>
                  <a:lnTo>
                    <a:pt x="3144" y="150"/>
                  </a:lnTo>
                  <a:lnTo>
                    <a:pt x="2995" y="150"/>
                  </a:lnTo>
                  <a:lnTo>
                    <a:pt x="23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7" name="Google Shape;667;p59"/>
            <p:cNvSpPr/>
            <p:nvPr/>
          </p:nvSpPr>
          <p:spPr>
            <a:xfrm>
              <a:off x="3744500" y="780700"/>
              <a:ext cx="71125" cy="22475"/>
            </a:xfrm>
            <a:custGeom>
              <a:avLst/>
              <a:gdLst/>
              <a:ahLst/>
              <a:cxnLst/>
              <a:rect l="l" t="t" r="r" b="b"/>
              <a:pathLst>
                <a:path w="2845" h="899" extrusionOk="0">
                  <a:moveTo>
                    <a:pt x="1348" y="0"/>
                  </a:moveTo>
                  <a:lnTo>
                    <a:pt x="749" y="150"/>
                  </a:lnTo>
                  <a:lnTo>
                    <a:pt x="150" y="300"/>
                  </a:lnTo>
                  <a:lnTo>
                    <a:pt x="1" y="449"/>
                  </a:lnTo>
                  <a:lnTo>
                    <a:pt x="150" y="599"/>
                  </a:lnTo>
                  <a:lnTo>
                    <a:pt x="749" y="898"/>
                  </a:lnTo>
                  <a:lnTo>
                    <a:pt x="1946" y="898"/>
                  </a:lnTo>
                  <a:lnTo>
                    <a:pt x="2545" y="749"/>
                  </a:lnTo>
                  <a:lnTo>
                    <a:pt x="2695" y="599"/>
                  </a:lnTo>
                  <a:lnTo>
                    <a:pt x="2845" y="449"/>
                  </a:lnTo>
                  <a:lnTo>
                    <a:pt x="2695" y="300"/>
                  </a:lnTo>
                  <a:lnTo>
                    <a:pt x="2545" y="150"/>
                  </a:lnTo>
                  <a:lnTo>
                    <a:pt x="19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8" name="Google Shape;668;p59"/>
            <p:cNvSpPr/>
            <p:nvPr/>
          </p:nvSpPr>
          <p:spPr>
            <a:xfrm>
              <a:off x="3759475" y="698375"/>
              <a:ext cx="67375" cy="26225"/>
            </a:xfrm>
            <a:custGeom>
              <a:avLst/>
              <a:gdLst/>
              <a:ahLst/>
              <a:cxnLst/>
              <a:rect l="l" t="t" r="r" b="b"/>
              <a:pathLst>
                <a:path w="2695" h="1049" extrusionOk="0">
                  <a:moveTo>
                    <a:pt x="1497" y="0"/>
                  </a:moveTo>
                  <a:lnTo>
                    <a:pt x="150" y="300"/>
                  </a:lnTo>
                  <a:lnTo>
                    <a:pt x="0" y="450"/>
                  </a:lnTo>
                  <a:lnTo>
                    <a:pt x="150" y="749"/>
                  </a:lnTo>
                  <a:lnTo>
                    <a:pt x="749" y="899"/>
                  </a:lnTo>
                  <a:lnTo>
                    <a:pt x="1497" y="1048"/>
                  </a:lnTo>
                  <a:lnTo>
                    <a:pt x="2096" y="899"/>
                  </a:lnTo>
                  <a:lnTo>
                    <a:pt x="2395" y="899"/>
                  </a:lnTo>
                  <a:lnTo>
                    <a:pt x="2695" y="749"/>
                  </a:lnTo>
                  <a:lnTo>
                    <a:pt x="2695" y="450"/>
                  </a:lnTo>
                  <a:lnTo>
                    <a:pt x="26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9" name="Google Shape;669;p59"/>
            <p:cNvSpPr/>
            <p:nvPr/>
          </p:nvSpPr>
          <p:spPr>
            <a:xfrm>
              <a:off x="3766950" y="623525"/>
              <a:ext cx="59900" cy="15000"/>
            </a:xfrm>
            <a:custGeom>
              <a:avLst/>
              <a:gdLst/>
              <a:ahLst/>
              <a:cxnLst/>
              <a:rect l="l" t="t" r="r" b="b"/>
              <a:pathLst>
                <a:path w="2396" h="600" extrusionOk="0">
                  <a:moveTo>
                    <a:pt x="1048" y="1"/>
                  </a:moveTo>
                  <a:lnTo>
                    <a:pt x="1" y="151"/>
                  </a:lnTo>
                  <a:lnTo>
                    <a:pt x="1" y="300"/>
                  </a:lnTo>
                  <a:lnTo>
                    <a:pt x="1" y="450"/>
                  </a:lnTo>
                  <a:lnTo>
                    <a:pt x="1048" y="600"/>
                  </a:lnTo>
                  <a:lnTo>
                    <a:pt x="2246" y="450"/>
                  </a:lnTo>
                  <a:lnTo>
                    <a:pt x="2396" y="300"/>
                  </a:lnTo>
                  <a:lnTo>
                    <a:pt x="2246" y="151"/>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0" name="Google Shape;670;p59"/>
            <p:cNvSpPr/>
            <p:nvPr/>
          </p:nvSpPr>
          <p:spPr>
            <a:xfrm>
              <a:off x="3512500" y="2827550"/>
              <a:ext cx="18725" cy="295650"/>
            </a:xfrm>
            <a:custGeom>
              <a:avLst/>
              <a:gdLst/>
              <a:ahLst/>
              <a:cxnLst/>
              <a:rect l="l" t="t" r="r" b="b"/>
              <a:pathLst>
                <a:path w="749" h="11826" extrusionOk="0">
                  <a:moveTo>
                    <a:pt x="300" y="1"/>
                  </a:moveTo>
                  <a:lnTo>
                    <a:pt x="150" y="150"/>
                  </a:lnTo>
                  <a:lnTo>
                    <a:pt x="150" y="300"/>
                  </a:lnTo>
                  <a:lnTo>
                    <a:pt x="150" y="749"/>
                  </a:lnTo>
                  <a:lnTo>
                    <a:pt x="1" y="1497"/>
                  </a:lnTo>
                  <a:lnTo>
                    <a:pt x="1" y="2096"/>
                  </a:lnTo>
                  <a:lnTo>
                    <a:pt x="1" y="2695"/>
                  </a:lnTo>
                  <a:lnTo>
                    <a:pt x="1" y="7185"/>
                  </a:lnTo>
                  <a:lnTo>
                    <a:pt x="150" y="11676"/>
                  </a:lnTo>
                  <a:lnTo>
                    <a:pt x="300" y="11825"/>
                  </a:lnTo>
                  <a:lnTo>
                    <a:pt x="450" y="11676"/>
                  </a:lnTo>
                  <a:lnTo>
                    <a:pt x="749" y="7185"/>
                  </a:lnTo>
                  <a:lnTo>
                    <a:pt x="599" y="2695"/>
                  </a:lnTo>
                  <a:lnTo>
                    <a:pt x="599" y="2096"/>
                  </a:lnTo>
                  <a:lnTo>
                    <a:pt x="599" y="1497"/>
                  </a:lnTo>
                  <a:lnTo>
                    <a:pt x="599" y="1348"/>
                  </a:lnTo>
                  <a:lnTo>
                    <a:pt x="599" y="749"/>
                  </a:lnTo>
                  <a:lnTo>
                    <a:pt x="450" y="30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1" name="Google Shape;671;p59"/>
            <p:cNvSpPr/>
            <p:nvPr/>
          </p:nvSpPr>
          <p:spPr>
            <a:xfrm>
              <a:off x="3351600" y="2850000"/>
              <a:ext cx="15000" cy="280675"/>
            </a:xfrm>
            <a:custGeom>
              <a:avLst/>
              <a:gdLst/>
              <a:ahLst/>
              <a:cxnLst/>
              <a:rect l="l" t="t" r="r" b="b"/>
              <a:pathLst>
                <a:path w="600" h="11227" extrusionOk="0">
                  <a:moveTo>
                    <a:pt x="300" y="1"/>
                  </a:moveTo>
                  <a:lnTo>
                    <a:pt x="150" y="150"/>
                  </a:lnTo>
                  <a:lnTo>
                    <a:pt x="0" y="5539"/>
                  </a:lnTo>
                  <a:lnTo>
                    <a:pt x="0" y="6587"/>
                  </a:lnTo>
                  <a:lnTo>
                    <a:pt x="0" y="7634"/>
                  </a:lnTo>
                  <a:lnTo>
                    <a:pt x="0" y="9430"/>
                  </a:lnTo>
                  <a:lnTo>
                    <a:pt x="150" y="11077"/>
                  </a:lnTo>
                  <a:lnTo>
                    <a:pt x="300" y="11227"/>
                  </a:lnTo>
                  <a:lnTo>
                    <a:pt x="449" y="11077"/>
                  </a:lnTo>
                  <a:lnTo>
                    <a:pt x="599" y="8832"/>
                  </a:lnTo>
                  <a:lnTo>
                    <a:pt x="599" y="6587"/>
                  </a:lnTo>
                  <a:lnTo>
                    <a:pt x="599" y="5539"/>
                  </a:lnTo>
                  <a:lnTo>
                    <a:pt x="599" y="4641"/>
                  </a:lnTo>
                  <a:lnTo>
                    <a:pt x="449" y="15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2" name="Google Shape;672;p59"/>
            <p:cNvSpPr/>
            <p:nvPr/>
          </p:nvSpPr>
          <p:spPr>
            <a:xfrm>
              <a:off x="3265525" y="2846250"/>
              <a:ext cx="26225" cy="273200"/>
            </a:xfrm>
            <a:custGeom>
              <a:avLst/>
              <a:gdLst/>
              <a:ahLst/>
              <a:cxnLst/>
              <a:rect l="l" t="t" r="r" b="b"/>
              <a:pathLst>
                <a:path w="1049" h="10928" extrusionOk="0">
                  <a:moveTo>
                    <a:pt x="450" y="1"/>
                  </a:moveTo>
                  <a:lnTo>
                    <a:pt x="150" y="2396"/>
                  </a:lnTo>
                  <a:lnTo>
                    <a:pt x="1" y="4940"/>
                  </a:lnTo>
                  <a:lnTo>
                    <a:pt x="1" y="7485"/>
                  </a:lnTo>
                  <a:lnTo>
                    <a:pt x="300" y="9880"/>
                  </a:lnTo>
                  <a:lnTo>
                    <a:pt x="300" y="10778"/>
                  </a:lnTo>
                  <a:lnTo>
                    <a:pt x="450" y="10928"/>
                  </a:lnTo>
                  <a:lnTo>
                    <a:pt x="600" y="10778"/>
                  </a:lnTo>
                  <a:lnTo>
                    <a:pt x="600" y="10478"/>
                  </a:lnTo>
                  <a:lnTo>
                    <a:pt x="749" y="9131"/>
                  </a:lnTo>
                  <a:lnTo>
                    <a:pt x="1049" y="6886"/>
                  </a:lnTo>
                  <a:lnTo>
                    <a:pt x="1049" y="4491"/>
                  </a:lnTo>
                  <a:lnTo>
                    <a:pt x="899" y="2246"/>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3" name="Google Shape;673;p59"/>
            <p:cNvSpPr/>
            <p:nvPr/>
          </p:nvSpPr>
          <p:spPr>
            <a:xfrm>
              <a:off x="3186950" y="2857500"/>
              <a:ext cx="22475" cy="258200"/>
            </a:xfrm>
            <a:custGeom>
              <a:avLst/>
              <a:gdLst/>
              <a:ahLst/>
              <a:cxnLst/>
              <a:rect l="l" t="t" r="r" b="b"/>
              <a:pathLst>
                <a:path w="899" h="10328" extrusionOk="0">
                  <a:moveTo>
                    <a:pt x="300" y="0"/>
                  </a:moveTo>
                  <a:lnTo>
                    <a:pt x="150" y="1048"/>
                  </a:lnTo>
                  <a:lnTo>
                    <a:pt x="1" y="2245"/>
                  </a:lnTo>
                  <a:lnTo>
                    <a:pt x="1" y="4640"/>
                  </a:lnTo>
                  <a:lnTo>
                    <a:pt x="1" y="7484"/>
                  </a:lnTo>
                  <a:lnTo>
                    <a:pt x="300" y="10178"/>
                  </a:lnTo>
                  <a:lnTo>
                    <a:pt x="300" y="10328"/>
                  </a:lnTo>
                  <a:lnTo>
                    <a:pt x="599" y="10328"/>
                  </a:lnTo>
                  <a:lnTo>
                    <a:pt x="599" y="10178"/>
                  </a:lnTo>
                  <a:lnTo>
                    <a:pt x="749" y="7484"/>
                  </a:lnTo>
                  <a:lnTo>
                    <a:pt x="899" y="4640"/>
                  </a:lnTo>
                  <a:lnTo>
                    <a:pt x="899" y="2245"/>
                  </a:lnTo>
                  <a:lnTo>
                    <a:pt x="749" y="1048"/>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4" name="Google Shape;674;p59"/>
            <p:cNvSpPr/>
            <p:nvPr/>
          </p:nvSpPr>
          <p:spPr>
            <a:xfrm>
              <a:off x="3100875" y="2857500"/>
              <a:ext cx="29975" cy="243250"/>
            </a:xfrm>
            <a:custGeom>
              <a:avLst/>
              <a:gdLst/>
              <a:ahLst/>
              <a:cxnLst/>
              <a:rect l="l" t="t" r="r" b="b"/>
              <a:pathLst>
                <a:path w="1199" h="9730" extrusionOk="0">
                  <a:moveTo>
                    <a:pt x="450" y="0"/>
                  </a:moveTo>
                  <a:lnTo>
                    <a:pt x="300" y="1197"/>
                  </a:lnTo>
                  <a:lnTo>
                    <a:pt x="151" y="2395"/>
                  </a:lnTo>
                  <a:lnTo>
                    <a:pt x="1" y="4790"/>
                  </a:lnTo>
                  <a:lnTo>
                    <a:pt x="300" y="7334"/>
                  </a:lnTo>
                  <a:lnTo>
                    <a:pt x="450" y="9579"/>
                  </a:lnTo>
                  <a:lnTo>
                    <a:pt x="600" y="9729"/>
                  </a:lnTo>
                  <a:lnTo>
                    <a:pt x="749" y="9579"/>
                  </a:lnTo>
                  <a:lnTo>
                    <a:pt x="899" y="7334"/>
                  </a:lnTo>
                  <a:lnTo>
                    <a:pt x="1198" y="4790"/>
                  </a:lnTo>
                  <a:lnTo>
                    <a:pt x="1198" y="2395"/>
                  </a:lnTo>
                  <a:lnTo>
                    <a:pt x="1049" y="1197"/>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5" name="Google Shape;675;p59"/>
            <p:cNvSpPr/>
            <p:nvPr/>
          </p:nvSpPr>
          <p:spPr>
            <a:xfrm>
              <a:off x="3026050" y="2846250"/>
              <a:ext cx="22475" cy="243275"/>
            </a:xfrm>
            <a:custGeom>
              <a:avLst/>
              <a:gdLst/>
              <a:ahLst/>
              <a:cxnLst/>
              <a:rect l="l" t="t" r="r" b="b"/>
              <a:pathLst>
                <a:path w="899" h="9731" extrusionOk="0">
                  <a:moveTo>
                    <a:pt x="449" y="1"/>
                  </a:moveTo>
                  <a:lnTo>
                    <a:pt x="300" y="151"/>
                  </a:lnTo>
                  <a:lnTo>
                    <a:pt x="0" y="1198"/>
                  </a:lnTo>
                  <a:lnTo>
                    <a:pt x="0" y="2396"/>
                  </a:lnTo>
                  <a:lnTo>
                    <a:pt x="0" y="4641"/>
                  </a:lnTo>
                  <a:lnTo>
                    <a:pt x="0" y="7036"/>
                  </a:lnTo>
                  <a:lnTo>
                    <a:pt x="300" y="9580"/>
                  </a:lnTo>
                  <a:lnTo>
                    <a:pt x="300" y="9730"/>
                  </a:lnTo>
                  <a:lnTo>
                    <a:pt x="599" y="9730"/>
                  </a:lnTo>
                  <a:lnTo>
                    <a:pt x="599" y="9580"/>
                  </a:lnTo>
                  <a:lnTo>
                    <a:pt x="749" y="7036"/>
                  </a:lnTo>
                  <a:lnTo>
                    <a:pt x="749" y="4641"/>
                  </a:lnTo>
                  <a:lnTo>
                    <a:pt x="898" y="239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6" name="Google Shape;676;p59"/>
            <p:cNvSpPr/>
            <p:nvPr/>
          </p:nvSpPr>
          <p:spPr>
            <a:xfrm>
              <a:off x="2943725" y="2846250"/>
              <a:ext cx="22475" cy="232050"/>
            </a:xfrm>
            <a:custGeom>
              <a:avLst/>
              <a:gdLst/>
              <a:ahLst/>
              <a:cxnLst/>
              <a:rect l="l" t="t" r="r" b="b"/>
              <a:pathLst>
                <a:path w="899" h="9282" extrusionOk="0">
                  <a:moveTo>
                    <a:pt x="300" y="1"/>
                  </a:moveTo>
                  <a:lnTo>
                    <a:pt x="300" y="151"/>
                  </a:lnTo>
                  <a:lnTo>
                    <a:pt x="0" y="4641"/>
                  </a:lnTo>
                  <a:lnTo>
                    <a:pt x="150" y="6886"/>
                  </a:lnTo>
                  <a:lnTo>
                    <a:pt x="300" y="9131"/>
                  </a:lnTo>
                  <a:lnTo>
                    <a:pt x="599" y="9281"/>
                  </a:lnTo>
                  <a:lnTo>
                    <a:pt x="749" y="9131"/>
                  </a:lnTo>
                  <a:lnTo>
                    <a:pt x="899" y="6886"/>
                  </a:lnTo>
                  <a:lnTo>
                    <a:pt x="899" y="4641"/>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7" name="Google Shape;677;p59"/>
            <p:cNvSpPr/>
            <p:nvPr/>
          </p:nvSpPr>
          <p:spPr>
            <a:xfrm>
              <a:off x="2861400" y="2835025"/>
              <a:ext cx="22475" cy="235775"/>
            </a:xfrm>
            <a:custGeom>
              <a:avLst/>
              <a:gdLst/>
              <a:ahLst/>
              <a:cxnLst/>
              <a:rect l="l" t="t" r="r" b="b"/>
              <a:pathLst>
                <a:path w="899" h="9431" extrusionOk="0">
                  <a:moveTo>
                    <a:pt x="599" y="1"/>
                  </a:moveTo>
                  <a:lnTo>
                    <a:pt x="450" y="151"/>
                  </a:lnTo>
                  <a:lnTo>
                    <a:pt x="300" y="300"/>
                  </a:lnTo>
                  <a:lnTo>
                    <a:pt x="150" y="2695"/>
                  </a:lnTo>
                  <a:lnTo>
                    <a:pt x="1" y="5090"/>
                  </a:lnTo>
                  <a:lnTo>
                    <a:pt x="1" y="7186"/>
                  </a:lnTo>
                  <a:lnTo>
                    <a:pt x="1" y="8383"/>
                  </a:lnTo>
                  <a:lnTo>
                    <a:pt x="150" y="9431"/>
                  </a:lnTo>
                  <a:lnTo>
                    <a:pt x="599" y="9431"/>
                  </a:lnTo>
                  <a:lnTo>
                    <a:pt x="749" y="8383"/>
                  </a:lnTo>
                  <a:lnTo>
                    <a:pt x="899" y="7186"/>
                  </a:lnTo>
                  <a:lnTo>
                    <a:pt x="899" y="5090"/>
                  </a:lnTo>
                  <a:lnTo>
                    <a:pt x="899" y="2695"/>
                  </a:lnTo>
                  <a:lnTo>
                    <a:pt x="749" y="300"/>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8" name="Google Shape;678;p59"/>
            <p:cNvSpPr/>
            <p:nvPr/>
          </p:nvSpPr>
          <p:spPr>
            <a:xfrm>
              <a:off x="2782825" y="2850000"/>
              <a:ext cx="22475" cy="205825"/>
            </a:xfrm>
            <a:custGeom>
              <a:avLst/>
              <a:gdLst/>
              <a:ahLst/>
              <a:cxnLst/>
              <a:rect l="l" t="t" r="r" b="b"/>
              <a:pathLst>
                <a:path w="899" h="8233" extrusionOk="0">
                  <a:moveTo>
                    <a:pt x="449" y="1"/>
                  </a:moveTo>
                  <a:lnTo>
                    <a:pt x="300" y="150"/>
                  </a:lnTo>
                  <a:lnTo>
                    <a:pt x="150" y="300"/>
                  </a:lnTo>
                  <a:lnTo>
                    <a:pt x="0" y="2246"/>
                  </a:lnTo>
                  <a:lnTo>
                    <a:pt x="0" y="4192"/>
                  </a:lnTo>
                  <a:lnTo>
                    <a:pt x="0" y="6137"/>
                  </a:lnTo>
                  <a:lnTo>
                    <a:pt x="300" y="8083"/>
                  </a:lnTo>
                  <a:lnTo>
                    <a:pt x="300" y="8233"/>
                  </a:lnTo>
                  <a:lnTo>
                    <a:pt x="449" y="8083"/>
                  </a:lnTo>
                  <a:lnTo>
                    <a:pt x="898" y="4192"/>
                  </a:lnTo>
                  <a:lnTo>
                    <a:pt x="898" y="2246"/>
                  </a:lnTo>
                  <a:lnTo>
                    <a:pt x="749" y="300"/>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9" name="Google Shape;679;p59"/>
            <p:cNvSpPr/>
            <p:nvPr/>
          </p:nvSpPr>
          <p:spPr>
            <a:xfrm>
              <a:off x="2696750" y="2797625"/>
              <a:ext cx="29975" cy="246975"/>
            </a:xfrm>
            <a:custGeom>
              <a:avLst/>
              <a:gdLst/>
              <a:ahLst/>
              <a:cxnLst/>
              <a:rect l="l" t="t" r="r" b="b"/>
              <a:pathLst>
                <a:path w="1199" h="9879" extrusionOk="0">
                  <a:moveTo>
                    <a:pt x="599" y="0"/>
                  </a:moveTo>
                  <a:lnTo>
                    <a:pt x="450" y="150"/>
                  </a:lnTo>
                  <a:lnTo>
                    <a:pt x="150" y="2545"/>
                  </a:lnTo>
                  <a:lnTo>
                    <a:pt x="1" y="4940"/>
                  </a:lnTo>
                  <a:lnTo>
                    <a:pt x="150" y="7334"/>
                  </a:lnTo>
                  <a:lnTo>
                    <a:pt x="450" y="9729"/>
                  </a:lnTo>
                  <a:lnTo>
                    <a:pt x="599" y="9879"/>
                  </a:lnTo>
                  <a:lnTo>
                    <a:pt x="749" y="9729"/>
                  </a:lnTo>
                  <a:lnTo>
                    <a:pt x="1048" y="7634"/>
                  </a:lnTo>
                  <a:lnTo>
                    <a:pt x="1198" y="5688"/>
                  </a:lnTo>
                  <a:lnTo>
                    <a:pt x="1198" y="3892"/>
                  </a:lnTo>
                  <a:lnTo>
                    <a:pt x="1048" y="1946"/>
                  </a:lnTo>
                  <a:lnTo>
                    <a:pt x="899" y="150"/>
                  </a:lnTo>
                  <a:lnTo>
                    <a:pt x="74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0" name="Google Shape;680;p59"/>
            <p:cNvSpPr/>
            <p:nvPr/>
          </p:nvSpPr>
          <p:spPr>
            <a:xfrm>
              <a:off x="2621925" y="2838775"/>
              <a:ext cx="22475" cy="194600"/>
            </a:xfrm>
            <a:custGeom>
              <a:avLst/>
              <a:gdLst/>
              <a:ahLst/>
              <a:cxnLst/>
              <a:rect l="l" t="t" r="r" b="b"/>
              <a:pathLst>
                <a:path w="899" h="7784" extrusionOk="0">
                  <a:moveTo>
                    <a:pt x="299" y="1"/>
                  </a:moveTo>
                  <a:lnTo>
                    <a:pt x="150" y="150"/>
                  </a:lnTo>
                  <a:lnTo>
                    <a:pt x="0" y="2096"/>
                  </a:lnTo>
                  <a:lnTo>
                    <a:pt x="0" y="3892"/>
                  </a:lnTo>
                  <a:lnTo>
                    <a:pt x="0" y="5838"/>
                  </a:lnTo>
                  <a:lnTo>
                    <a:pt x="299" y="7634"/>
                  </a:lnTo>
                  <a:lnTo>
                    <a:pt x="449" y="7784"/>
                  </a:lnTo>
                  <a:lnTo>
                    <a:pt x="599" y="7634"/>
                  </a:lnTo>
                  <a:lnTo>
                    <a:pt x="749" y="5838"/>
                  </a:lnTo>
                  <a:lnTo>
                    <a:pt x="898" y="3892"/>
                  </a:lnTo>
                  <a:lnTo>
                    <a:pt x="749" y="2096"/>
                  </a:lnTo>
                  <a:lnTo>
                    <a:pt x="59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1" name="Google Shape;681;p59"/>
            <p:cNvSpPr/>
            <p:nvPr/>
          </p:nvSpPr>
          <p:spPr>
            <a:xfrm>
              <a:off x="2461000" y="2846250"/>
              <a:ext cx="22500" cy="164675"/>
            </a:xfrm>
            <a:custGeom>
              <a:avLst/>
              <a:gdLst/>
              <a:ahLst/>
              <a:cxnLst/>
              <a:rect l="l" t="t" r="r" b="b"/>
              <a:pathLst>
                <a:path w="900" h="6587" extrusionOk="0">
                  <a:moveTo>
                    <a:pt x="450" y="1"/>
                  </a:moveTo>
                  <a:lnTo>
                    <a:pt x="300" y="151"/>
                  </a:lnTo>
                  <a:lnTo>
                    <a:pt x="151" y="300"/>
                  </a:lnTo>
                  <a:lnTo>
                    <a:pt x="151" y="899"/>
                  </a:lnTo>
                  <a:lnTo>
                    <a:pt x="1" y="2246"/>
                  </a:lnTo>
                  <a:lnTo>
                    <a:pt x="1" y="3743"/>
                  </a:lnTo>
                  <a:lnTo>
                    <a:pt x="151" y="5090"/>
                  </a:lnTo>
                  <a:lnTo>
                    <a:pt x="300" y="6587"/>
                  </a:lnTo>
                  <a:lnTo>
                    <a:pt x="600" y="6587"/>
                  </a:lnTo>
                  <a:lnTo>
                    <a:pt x="899" y="4940"/>
                  </a:lnTo>
                  <a:lnTo>
                    <a:pt x="899" y="3444"/>
                  </a:lnTo>
                  <a:lnTo>
                    <a:pt x="899" y="1797"/>
                  </a:lnTo>
                  <a:lnTo>
                    <a:pt x="600" y="300"/>
                  </a:lnTo>
                  <a:lnTo>
                    <a:pt x="600"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2" name="Google Shape;682;p59"/>
            <p:cNvSpPr/>
            <p:nvPr/>
          </p:nvSpPr>
          <p:spPr>
            <a:xfrm>
              <a:off x="2539600" y="2850000"/>
              <a:ext cx="22475" cy="172150"/>
            </a:xfrm>
            <a:custGeom>
              <a:avLst/>
              <a:gdLst/>
              <a:ahLst/>
              <a:cxnLst/>
              <a:rect l="l" t="t" r="r" b="b"/>
              <a:pathLst>
                <a:path w="899" h="6886" extrusionOk="0">
                  <a:moveTo>
                    <a:pt x="300" y="1"/>
                  </a:moveTo>
                  <a:lnTo>
                    <a:pt x="300" y="150"/>
                  </a:lnTo>
                  <a:lnTo>
                    <a:pt x="0" y="1797"/>
                  </a:lnTo>
                  <a:lnTo>
                    <a:pt x="0" y="3443"/>
                  </a:lnTo>
                  <a:lnTo>
                    <a:pt x="150" y="5090"/>
                  </a:lnTo>
                  <a:lnTo>
                    <a:pt x="300" y="6736"/>
                  </a:lnTo>
                  <a:lnTo>
                    <a:pt x="449" y="6886"/>
                  </a:lnTo>
                  <a:lnTo>
                    <a:pt x="599" y="6886"/>
                  </a:lnTo>
                  <a:lnTo>
                    <a:pt x="599" y="6736"/>
                  </a:lnTo>
                  <a:lnTo>
                    <a:pt x="898" y="5090"/>
                  </a:lnTo>
                  <a:lnTo>
                    <a:pt x="898" y="3443"/>
                  </a:lnTo>
                  <a:lnTo>
                    <a:pt x="898" y="1797"/>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3" name="Google Shape;683;p59"/>
            <p:cNvSpPr/>
            <p:nvPr/>
          </p:nvSpPr>
          <p:spPr>
            <a:xfrm>
              <a:off x="2378700" y="2853750"/>
              <a:ext cx="22475" cy="149700"/>
            </a:xfrm>
            <a:custGeom>
              <a:avLst/>
              <a:gdLst/>
              <a:ahLst/>
              <a:cxnLst/>
              <a:rect l="l" t="t" r="r" b="b"/>
              <a:pathLst>
                <a:path w="899" h="5988" extrusionOk="0">
                  <a:moveTo>
                    <a:pt x="299" y="0"/>
                  </a:moveTo>
                  <a:lnTo>
                    <a:pt x="299" y="150"/>
                  </a:lnTo>
                  <a:lnTo>
                    <a:pt x="0" y="1497"/>
                  </a:lnTo>
                  <a:lnTo>
                    <a:pt x="0" y="2994"/>
                  </a:lnTo>
                  <a:lnTo>
                    <a:pt x="150" y="4491"/>
                  </a:lnTo>
                  <a:lnTo>
                    <a:pt x="299" y="5838"/>
                  </a:lnTo>
                  <a:lnTo>
                    <a:pt x="449" y="5987"/>
                  </a:lnTo>
                  <a:lnTo>
                    <a:pt x="599" y="5838"/>
                  </a:lnTo>
                  <a:lnTo>
                    <a:pt x="898" y="4491"/>
                  </a:lnTo>
                  <a:lnTo>
                    <a:pt x="898" y="2994"/>
                  </a:lnTo>
                  <a:lnTo>
                    <a:pt x="898" y="1497"/>
                  </a:lnTo>
                  <a:lnTo>
                    <a:pt x="748"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4" name="Google Shape;684;p59"/>
            <p:cNvSpPr/>
            <p:nvPr/>
          </p:nvSpPr>
          <p:spPr>
            <a:xfrm>
              <a:off x="2296375" y="2853750"/>
              <a:ext cx="26200" cy="134725"/>
            </a:xfrm>
            <a:custGeom>
              <a:avLst/>
              <a:gdLst/>
              <a:ahLst/>
              <a:cxnLst/>
              <a:rect l="l" t="t" r="r" b="b"/>
              <a:pathLst>
                <a:path w="1048" h="5389" extrusionOk="0">
                  <a:moveTo>
                    <a:pt x="449" y="0"/>
                  </a:moveTo>
                  <a:lnTo>
                    <a:pt x="299" y="150"/>
                  </a:lnTo>
                  <a:lnTo>
                    <a:pt x="150" y="1497"/>
                  </a:lnTo>
                  <a:lnTo>
                    <a:pt x="0" y="2695"/>
                  </a:lnTo>
                  <a:lnTo>
                    <a:pt x="150" y="4042"/>
                  </a:lnTo>
                  <a:lnTo>
                    <a:pt x="449" y="5239"/>
                  </a:lnTo>
                  <a:lnTo>
                    <a:pt x="449" y="5389"/>
                  </a:lnTo>
                  <a:lnTo>
                    <a:pt x="749" y="5389"/>
                  </a:lnTo>
                  <a:lnTo>
                    <a:pt x="749" y="5239"/>
                  </a:lnTo>
                  <a:lnTo>
                    <a:pt x="1048" y="4042"/>
                  </a:lnTo>
                  <a:lnTo>
                    <a:pt x="1048" y="2695"/>
                  </a:lnTo>
                  <a:lnTo>
                    <a:pt x="1048" y="149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5" name="Google Shape;685;p59"/>
            <p:cNvSpPr/>
            <p:nvPr/>
          </p:nvSpPr>
          <p:spPr>
            <a:xfrm>
              <a:off x="2217775" y="2838775"/>
              <a:ext cx="22475" cy="142225"/>
            </a:xfrm>
            <a:custGeom>
              <a:avLst/>
              <a:gdLst/>
              <a:ahLst/>
              <a:cxnLst/>
              <a:rect l="l" t="t" r="r" b="b"/>
              <a:pathLst>
                <a:path w="899" h="5689" extrusionOk="0">
                  <a:moveTo>
                    <a:pt x="300" y="1"/>
                  </a:moveTo>
                  <a:lnTo>
                    <a:pt x="151" y="599"/>
                  </a:lnTo>
                  <a:lnTo>
                    <a:pt x="1" y="1348"/>
                  </a:lnTo>
                  <a:lnTo>
                    <a:pt x="1" y="2695"/>
                  </a:lnTo>
                  <a:lnTo>
                    <a:pt x="151" y="4042"/>
                  </a:lnTo>
                  <a:lnTo>
                    <a:pt x="300" y="5539"/>
                  </a:lnTo>
                  <a:lnTo>
                    <a:pt x="450" y="5688"/>
                  </a:lnTo>
                  <a:lnTo>
                    <a:pt x="749" y="5539"/>
                  </a:lnTo>
                  <a:lnTo>
                    <a:pt x="899" y="4042"/>
                  </a:lnTo>
                  <a:lnTo>
                    <a:pt x="899" y="2695"/>
                  </a:lnTo>
                  <a:lnTo>
                    <a:pt x="899" y="1348"/>
                  </a:lnTo>
                  <a:lnTo>
                    <a:pt x="749" y="599"/>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6" name="Google Shape;686;p59"/>
            <p:cNvSpPr/>
            <p:nvPr/>
          </p:nvSpPr>
          <p:spPr>
            <a:xfrm>
              <a:off x="2139200" y="2831300"/>
              <a:ext cx="22475" cy="134725"/>
            </a:xfrm>
            <a:custGeom>
              <a:avLst/>
              <a:gdLst/>
              <a:ahLst/>
              <a:cxnLst/>
              <a:rect l="l" t="t" r="r" b="b"/>
              <a:pathLst>
                <a:path w="899" h="5389" extrusionOk="0">
                  <a:moveTo>
                    <a:pt x="300" y="0"/>
                  </a:moveTo>
                  <a:lnTo>
                    <a:pt x="150" y="150"/>
                  </a:lnTo>
                  <a:lnTo>
                    <a:pt x="1" y="749"/>
                  </a:lnTo>
                  <a:lnTo>
                    <a:pt x="1" y="1347"/>
                  </a:lnTo>
                  <a:lnTo>
                    <a:pt x="1" y="2545"/>
                  </a:lnTo>
                  <a:lnTo>
                    <a:pt x="1" y="3892"/>
                  </a:lnTo>
                  <a:lnTo>
                    <a:pt x="150" y="5239"/>
                  </a:lnTo>
                  <a:lnTo>
                    <a:pt x="300" y="5389"/>
                  </a:lnTo>
                  <a:lnTo>
                    <a:pt x="599" y="5389"/>
                  </a:lnTo>
                  <a:lnTo>
                    <a:pt x="599" y="5239"/>
                  </a:lnTo>
                  <a:lnTo>
                    <a:pt x="749" y="3892"/>
                  </a:lnTo>
                  <a:lnTo>
                    <a:pt x="899" y="2545"/>
                  </a:lnTo>
                  <a:lnTo>
                    <a:pt x="749" y="1347"/>
                  </a:lnTo>
                  <a:lnTo>
                    <a:pt x="749" y="749"/>
                  </a:lnTo>
                  <a:lnTo>
                    <a:pt x="450" y="150"/>
                  </a:lnTo>
                  <a:lnTo>
                    <a:pt x="3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7" name="Google Shape;687;p59"/>
            <p:cNvSpPr/>
            <p:nvPr/>
          </p:nvSpPr>
          <p:spPr>
            <a:xfrm>
              <a:off x="2053150" y="2827550"/>
              <a:ext cx="29950" cy="138475"/>
            </a:xfrm>
            <a:custGeom>
              <a:avLst/>
              <a:gdLst/>
              <a:ahLst/>
              <a:cxnLst/>
              <a:rect l="l" t="t" r="r" b="b"/>
              <a:pathLst>
                <a:path w="1198" h="5539" extrusionOk="0">
                  <a:moveTo>
                    <a:pt x="599" y="1"/>
                  </a:moveTo>
                  <a:lnTo>
                    <a:pt x="449" y="150"/>
                  </a:lnTo>
                  <a:lnTo>
                    <a:pt x="150" y="749"/>
                  </a:lnTo>
                  <a:lnTo>
                    <a:pt x="0" y="1348"/>
                  </a:lnTo>
                  <a:lnTo>
                    <a:pt x="0" y="2695"/>
                  </a:lnTo>
                  <a:lnTo>
                    <a:pt x="150" y="4042"/>
                  </a:lnTo>
                  <a:lnTo>
                    <a:pt x="449" y="5389"/>
                  </a:lnTo>
                  <a:lnTo>
                    <a:pt x="599" y="5539"/>
                  </a:lnTo>
                  <a:lnTo>
                    <a:pt x="748" y="5389"/>
                  </a:lnTo>
                  <a:lnTo>
                    <a:pt x="1048" y="4042"/>
                  </a:lnTo>
                  <a:lnTo>
                    <a:pt x="1197" y="2695"/>
                  </a:lnTo>
                  <a:lnTo>
                    <a:pt x="1048" y="1348"/>
                  </a:lnTo>
                  <a:lnTo>
                    <a:pt x="1048" y="749"/>
                  </a:lnTo>
                  <a:lnTo>
                    <a:pt x="748"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8" name="Google Shape;688;p59"/>
            <p:cNvSpPr/>
            <p:nvPr/>
          </p:nvSpPr>
          <p:spPr>
            <a:xfrm>
              <a:off x="1974550" y="2812575"/>
              <a:ext cx="26225" cy="134750"/>
            </a:xfrm>
            <a:custGeom>
              <a:avLst/>
              <a:gdLst/>
              <a:ahLst/>
              <a:cxnLst/>
              <a:rect l="l" t="t" r="r" b="b"/>
              <a:pathLst>
                <a:path w="1049" h="5390" extrusionOk="0">
                  <a:moveTo>
                    <a:pt x="450" y="1"/>
                  </a:moveTo>
                  <a:lnTo>
                    <a:pt x="300" y="151"/>
                  </a:lnTo>
                  <a:lnTo>
                    <a:pt x="1" y="1348"/>
                  </a:lnTo>
                  <a:lnTo>
                    <a:pt x="1" y="2695"/>
                  </a:lnTo>
                  <a:lnTo>
                    <a:pt x="150" y="4042"/>
                  </a:lnTo>
                  <a:lnTo>
                    <a:pt x="300" y="5240"/>
                  </a:lnTo>
                  <a:lnTo>
                    <a:pt x="450" y="5389"/>
                  </a:lnTo>
                  <a:lnTo>
                    <a:pt x="599" y="5240"/>
                  </a:lnTo>
                  <a:lnTo>
                    <a:pt x="899" y="4042"/>
                  </a:lnTo>
                  <a:lnTo>
                    <a:pt x="1049" y="2695"/>
                  </a:lnTo>
                  <a:lnTo>
                    <a:pt x="899" y="1348"/>
                  </a:lnTo>
                  <a:lnTo>
                    <a:pt x="749"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9" name="Google Shape;689;p59"/>
            <p:cNvSpPr/>
            <p:nvPr/>
          </p:nvSpPr>
          <p:spPr>
            <a:xfrm>
              <a:off x="1895975" y="2827550"/>
              <a:ext cx="22475" cy="108550"/>
            </a:xfrm>
            <a:custGeom>
              <a:avLst/>
              <a:gdLst/>
              <a:ahLst/>
              <a:cxnLst/>
              <a:rect l="l" t="t" r="r" b="b"/>
              <a:pathLst>
                <a:path w="899" h="4342" extrusionOk="0">
                  <a:moveTo>
                    <a:pt x="450" y="1"/>
                  </a:moveTo>
                  <a:lnTo>
                    <a:pt x="150" y="150"/>
                  </a:lnTo>
                  <a:lnTo>
                    <a:pt x="1" y="599"/>
                  </a:lnTo>
                  <a:lnTo>
                    <a:pt x="1" y="1048"/>
                  </a:lnTo>
                  <a:lnTo>
                    <a:pt x="1" y="2096"/>
                  </a:lnTo>
                  <a:lnTo>
                    <a:pt x="1" y="3144"/>
                  </a:lnTo>
                  <a:lnTo>
                    <a:pt x="300" y="4192"/>
                  </a:lnTo>
                  <a:lnTo>
                    <a:pt x="450" y="4341"/>
                  </a:lnTo>
                  <a:lnTo>
                    <a:pt x="599" y="4192"/>
                  </a:lnTo>
                  <a:lnTo>
                    <a:pt x="899" y="3144"/>
                  </a:lnTo>
                  <a:lnTo>
                    <a:pt x="899" y="2096"/>
                  </a:lnTo>
                  <a:lnTo>
                    <a:pt x="899" y="1048"/>
                  </a:lnTo>
                  <a:lnTo>
                    <a:pt x="749" y="599"/>
                  </a:lnTo>
                  <a:lnTo>
                    <a:pt x="599"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0" name="Google Shape;690;p59"/>
            <p:cNvSpPr/>
            <p:nvPr/>
          </p:nvSpPr>
          <p:spPr>
            <a:xfrm>
              <a:off x="1813650" y="2846250"/>
              <a:ext cx="22475" cy="78625"/>
            </a:xfrm>
            <a:custGeom>
              <a:avLst/>
              <a:gdLst/>
              <a:ahLst/>
              <a:cxnLst/>
              <a:rect l="l" t="t" r="r" b="b"/>
              <a:pathLst>
                <a:path w="899" h="3145" extrusionOk="0">
                  <a:moveTo>
                    <a:pt x="300" y="1"/>
                  </a:moveTo>
                  <a:lnTo>
                    <a:pt x="150" y="151"/>
                  </a:lnTo>
                  <a:lnTo>
                    <a:pt x="1" y="899"/>
                  </a:lnTo>
                  <a:lnTo>
                    <a:pt x="150" y="1647"/>
                  </a:lnTo>
                  <a:lnTo>
                    <a:pt x="300" y="3144"/>
                  </a:lnTo>
                  <a:lnTo>
                    <a:pt x="599" y="3144"/>
                  </a:lnTo>
                  <a:lnTo>
                    <a:pt x="899" y="1647"/>
                  </a:lnTo>
                  <a:lnTo>
                    <a:pt x="899" y="899"/>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1" name="Google Shape;691;p59"/>
            <p:cNvSpPr/>
            <p:nvPr/>
          </p:nvSpPr>
          <p:spPr>
            <a:xfrm>
              <a:off x="1735075" y="2853750"/>
              <a:ext cx="22475" cy="67375"/>
            </a:xfrm>
            <a:custGeom>
              <a:avLst/>
              <a:gdLst/>
              <a:ahLst/>
              <a:cxnLst/>
              <a:rect l="l" t="t" r="r" b="b"/>
              <a:pathLst>
                <a:path w="899" h="2695" extrusionOk="0">
                  <a:moveTo>
                    <a:pt x="300" y="0"/>
                  </a:moveTo>
                  <a:lnTo>
                    <a:pt x="150" y="150"/>
                  </a:lnTo>
                  <a:lnTo>
                    <a:pt x="0" y="749"/>
                  </a:lnTo>
                  <a:lnTo>
                    <a:pt x="0" y="1347"/>
                  </a:lnTo>
                  <a:lnTo>
                    <a:pt x="0" y="1946"/>
                  </a:lnTo>
                  <a:lnTo>
                    <a:pt x="300" y="2545"/>
                  </a:lnTo>
                  <a:lnTo>
                    <a:pt x="449" y="2695"/>
                  </a:lnTo>
                  <a:lnTo>
                    <a:pt x="599" y="2545"/>
                  </a:lnTo>
                  <a:lnTo>
                    <a:pt x="749" y="1946"/>
                  </a:lnTo>
                  <a:lnTo>
                    <a:pt x="898" y="1347"/>
                  </a:lnTo>
                  <a:lnTo>
                    <a:pt x="749" y="749"/>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2" name="Google Shape;692;p59"/>
            <p:cNvSpPr/>
            <p:nvPr/>
          </p:nvSpPr>
          <p:spPr>
            <a:xfrm>
              <a:off x="1652750" y="2838775"/>
              <a:ext cx="22475" cy="67375"/>
            </a:xfrm>
            <a:custGeom>
              <a:avLst/>
              <a:gdLst/>
              <a:ahLst/>
              <a:cxnLst/>
              <a:rect l="l" t="t" r="r" b="b"/>
              <a:pathLst>
                <a:path w="899" h="2695" extrusionOk="0">
                  <a:moveTo>
                    <a:pt x="300" y="1"/>
                  </a:moveTo>
                  <a:lnTo>
                    <a:pt x="150" y="300"/>
                  </a:lnTo>
                  <a:lnTo>
                    <a:pt x="0" y="599"/>
                  </a:lnTo>
                  <a:lnTo>
                    <a:pt x="0" y="1348"/>
                  </a:lnTo>
                  <a:lnTo>
                    <a:pt x="300" y="2545"/>
                  </a:lnTo>
                  <a:lnTo>
                    <a:pt x="449" y="2695"/>
                  </a:lnTo>
                  <a:lnTo>
                    <a:pt x="599" y="2545"/>
                  </a:lnTo>
                  <a:lnTo>
                    <a:pt x="749" y="1946"/>
                  </a:lnTo>
                  <a:lnTo>
                    <a:pt x="899" y="1348"/>
                  </a:lnTo>
                  <a:lnTo>
                    <a:pt x="899" y="599"/>
                  </a:lnTo>
                  <a:lnTo>
                    <a:pt x="749" y="30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3" name="Google Shape;693;p59"/>
            <p:cNvSpPr/>
            <p:nvPr/>
          </p:nvSpPr>
          <p:spPr>
            <a:xfrm>
              <a:off x="1574175" y="2842525"/>
              <a:ext cx="18725" cy="59900"/>
            </a:xfrm>
            <a:custGeom>
              <a:avLst/>
              <a:gdLst/>
              <a:ahLst/>
              <a:cxnLst/>
              <a:rect l="l" t="t" r="r" b="b"/>
              <a:pathLst>
                <a:path w="749" h="2396" extrusionOk="0">
                  <a:moveTo>
                    <a:pt x="300" y="0"/>
                  </a:moveTo>
                  <a:lnTo>
                    <a:pt x="150" y="150"/>
                  </a:lnTo>
                  <a:lnTo>
                    <a:pt x="0" y="1198"/>
                  </a:lnTo>
                  <a:lnTo>
                    <a:pt x="150" y="2245"/>
                  </a:lnTo>
                  <a:lnTo>
                    <a:pt x="300" y="2395"/>
                  </a:lnTo>
                  <a:lnTo>
                    <a:pt x="449" y="2395"/>
                  </a:lnTo>
                  <a:lnTo>
                    <a:pt x="599" y="2245"/>
                  </a:lnTo>
                  <a:lnTo>
                    <a:pt x="749" y="1198"/>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4" name="Google Shape;694;p59"/>
            <p:cNvSpPr/>
            <p:nvPr/>
          </p:nvSpPr>
          <p:spPr>
            <a:xfrm>
              <a:off x="3781925" y="3138125"/>
              <a:ext cx="291900" cy="18750"/>
            </a:xfrm>
            <a:custGeom>
              <a:avLst/>
              <a:gdLst/>
              <a:ahLst/>
              <a:cxnLst/>
              <a:rect l="l" t="t" r="r" b="b"/>
              <a:pathLst>
                <a:path w="11676" h="750" extrusionOk="0">
                  <a:moveTo>
                    <a:pt x="2096" y="1"/>
                  </a:moveTo>
                  <a:lnTo>
                    <a:pt x="898" y="151"/>
                  </a:lnTo>
                  <a:lnTo>
                    <a:pt x="0" y="151"/>
                  </a:lnTo>
                  <a:lnTo>
                    <a:pt x="0" y="300"/>
                  </a:lnTo>
                  <a:lnTo>
                    <a:pt x="0" y="450"/>
                  </a:lnTo>
                  <a:lnTo>
                    <a:pt x="150" y="450"/>
                  </a:lnTo>
                  <a:lnTo>
                    <a:pt x="898" y="600"/>
                  </a:lnTo>
                  <a:lnTo>
                    <a:pt x="2246" y="600"/>
                  </a:lnTo>
                  <a:lnTo>
                    <a:pt x="6886" y="749"/>
                  </a:lnTo>
                  <a:lnTo>
                    <a:pt x="9280" y="600"/>
                  </a:lnTo>
                  <a:lnTo>
                    <a:pt x="11526" y="450"/>
                  </a:lnTo>
                  <a:lnTo>
                    <a:pt x="11675" y="450"/>
                  </a:lnTo>
                  <a:lnTo>
                    <a:pt x="11675" y="300"/>
                  </a:lnTo>
                  <a:lnTo>
                    <a:pt x="11526" y="151"/>
                  </a:lnTo>
                  <a:lnTo>
                    <a:pt x="928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5" name="Google Shape;695;p59"/>
            <p:cNvSpPr/>
            <p:nvPr/>
          </p:nvSpPr>
          <p:spPr>
            <a:xfrm>
              <a:off x="3804375" y="3299050"/>
              <a:ext cx="280675" cy="18725"/>
            </a:xfrm>
            <a:custGeom>
              <a:avLst/>
              <a:gdLst/>
              <a:ahLst/>
              <a:cxnLst/>
              <a:rect l="l" t="t" r="r" b="b"/>
              <a:pathLst>
                <a:path w="11227" h="749" extrusionOk="0">
                  <a:moveTo>
                    <a:pt x="3742" y="0"/>
                  </a:moveTo>
                  <a:lnTo>
                    <a:pt x="150" y="150"/>
                  </a:lnTo>
                  <a:lnTo>
                    <a:pt x="0" y="299"/>
                  </a:lnTo>
                  <a:lnTo>
                    <a:pt x="0" y="449"/>
                  </a:lnTo>
                  <a:lnTo>
                    <a:pt x="150" y="599"/>
                  </a:lnTo>
                  <a:lnTo>
                    <a:pt x="4491" y="748"/>
                  </a:lnTo>
                  <a:lnTo>
                    <a:pt x="8682" y="748"/>
                  </a:lnTo>
                  <a:lnTo>
                    <a:pt x="10478" y="599"/>
                  </a:lnTo>
                  <a:lnTo>
                    <a:pt x="11077" y="449"/>
                  </a:lnTo>
                  <a:lnTo>
                    <a:pt x="11226" y="299"/>
                  </a:lnTo>
                  <a:lnTo>
                    <a:pt x="11077" y="299"/>
                  </a:lnTo>
                  <a:lnTo>
                    <a:pt x="10628"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6" name="Google Shape;696;p59"/>
            <p:cNvSpPr/>
            <p:nvPr/>
          </p:nvSpPr>
          <p:spPr>
            <a:xfrm>
              <a:off x="3800625" y="3377625"/>
              <a:ext cx="273200" cy="26225"/>
            </a:xfrm>
            <a:custGeom>
              <a:avLst/>
              <a:gdLst/>
              <a:ahLst/>
              <a:cxnLst/>
              <a:rect l="l" t="t" r="r" b="b"/>
              <a:pathLst>
                <a:path w="10928" h="1049" extrusionOk="0">
                  <a:moveTo>
                    <a:pt x="1947" y="0"/>
                  </a:moveTo>
                  <a:lnTo>
                    <a:pt x="1" y="300"/>
                  </a:lnTo>
                  <a:lnTo>
                    <a:pt x="1" y="449"/>
                  </a:lnTo>
                  <a:lnTo>
                    <a:pt x="2246" y="898"/>
                  </a:lnTo>
                  <a:lnTo>
                    <a:pt x="4491" y="1048"/>
                  </a:lnTo>
                  <a:lnTo>
                    <a:pt x="6886" y="898"/>
                  </a:lnTo>
                  <a:lnTo>
                    <a:pt x="9131" y="749"/>
                  </a:lnTo>
                  <a:lnTo>
                    <a:pt x="10029" y="749"/>
                  </a:lnTo>
                  <a:lnTo>
                    <a:pt x="10179" y="599"/>
                  </a:lnTo>
                  <a:lnTo>
                    <a:pt x="10927" y="599"/>
                  </a:lnTo>
                  <a:lnTo>
                    <a:pt x="10927" y="449"/>
                  </a:lnTo>
                  <a:lnTo>
                    <a:pt x="10778" y="300"/>
                  </a:lnTo>
                  <a:lnTo>
                    <a:pt x="10329" y="300"/>
                  </a:lnTo>
                  <a:lnTo>
                    <a:pt x="9281"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7" name="Google Shape;697;p59"/>
            <p:cNvSpPr/>
            <p:nvPr/>
          </p:nvSpPr>
          <p:spPr>
            <a:xfrm>
              <a:off x="3808125" y="3459950"/>
              <a:ext cx="261950" cy="18725"/>
            </a:xfrm>
            <a:custGeom>
              <a:avLst/>
              <a:gdLst/>
              <a:ahLst/>
              <a:cxnLst/>
              <a:rect l="l" t="t" r="r" b="b"/>
              <a:pathLst>
                <a:path w="10478" h="749" extrusionOk="0">
                  <a:moveTo>
                    <a:pt x="1198" y="0"/>
                  </a:moveTo>
                  <a:lnTo>
                    <a:pt x="0" y="300"/>
                  </a:lnTo>
                  <a:lnTo>
                    <a:pt x="0" y="449"/>
                  </a:lnTo>
                  <a:lnTo>
                    <a:pt x="1198" y="749"/>
                  </a:lnTo>
                  <a:lnTo>
                    <a:pt x="7185" y="749"/>
                  </a:lnTo>
                  <a:lnTo>
                    <a:pt x="9430" y="599"/>
                  </a:lnTo>
                  <a:lnTo>
                    <a:pt x="10178" y="599"/>
                  </a:lnTo>
                  <a:lnTo>
                    <a:pt x="10328" y="449"/>
                  </a:lnTo>
                  <a:lnTo>
                    <a:pt x="10478" y="449"/>
                  </a:lnTo>
                  <a:lnTo>
                    <a:pt x="10328" y="150"/>
                  </a:lnTo>
                  <a:lnTo>
                    <a:pt x="9580" y="15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8" name="Google Shape;698;p59"/>
            <p:cNvSpPr/>
            <p:nvPr/>
          </p:nvSpPr>
          <p:spPr>
            <a:xfrm>
              <a:off x="3808125" y="3534775"/>
              <a:ext cx="246975" cy="29975"/>
            </a:xfrm>
            <a:custGeom>
              <a:avLst/>
              <a:gdLst/>
              <a:ahLst/>
              <a:cxnLst/>
              <a:rect l="l" t="t" r="r" b="b"/>
              <a:pathLst>
                <a:path w="9879" h="1199" extrusionOk="0">
                  <a:moveTo>
                    <a:pt x="4640" y="1"/>
                  </a:moveTo>
                  <a:lnTo>
                    <a:pt x="2245" y="151"/>
                  </a:lnTo>
                  <a:lnTo>
                    <a:pt x="1198" y="300"/>
                  </a:lnTo>
                  <a:lnTo>
                    <a:pt x="150" y="450"/>
                  </a:lnTo>
                  <a:lnTo>
                    <a:pt x="0" y="600"/>
                  </a:lnTo>
                  <a:lnTo>
                    <a:pt x="150" y="749"/>
                  </a:lnTo>
                  <a:lnTo>
                    <a:pt x="898" y="899"/>
                  </a:lnTo>
                  <a:lnTo>
                    <a:pt x="2395" y="1198"/>
                  </a:lnTo>
                  <a:lnTo>
                    <a:pt x="4341" y="1198"/>
                  </a:lnTo>
                  <a:lnTo>
                    <a:pt x="6287" y="1049"/>
                  </a:lnTo>
                  <a:lnTo>
                    <a:pt x="7933" y="899"/>
                  </a:lnTo>
                  <a:lnTo>
                    <a:pt x="8981" y="899"/>
                  </a:lnTo>
                  <a:lnTo>
                    <a:pt x="9729" y="749"/>
                  </a:lnTo>
                  <a:lnTo>
                    <a:pt x="9879" y="600"/>
                  </a:lnTo>
                  <a:lnTo>
                    <a:pt x="9729" y="600"/>
                  </a:lnTo>
                  <a:lnTo>
                    <a:pt x="9131" y="450"/>
                  </a:lnTo>
                  <a:lnTo>
                    <a:pt x="6885" y="300"/>
                  </a:lnTo>
                  <a:lnTo>
                    <a:pt x="46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9" name="Google Shape;699;p59"/>
            <p:cNvSpPr/>
            <p:nvPr/>
          </p:nvSpPr>
          <p:spPr>
            <a:xfrm>
              <a:off x="3800625" y="3620850"/>
              <a:ext cx="243250" cy="18725"/>
            </a:xfrm>
            <a:custGeom>
              <a:avLst/>
              <a:gdLst/>
              <a:ahLst/>
              <a:cxnLst/>
              <a:rect l="l" t="t" r="r" b="b"/>
              <a:pathLst>
                <a:path w="9730" h="749" extrusionOk="0">
                  <a:moveTo>
                    <a:pt x="1198" y="0"/>
                  </a:moveTo>
                  <a:lnTo>
                    <a:pt x="150" y="300"/>
                  </a:lnTo>
                  <a:lnTo>
                    <a:pt x="1" y="449"/>
                  </a:lnTo>
                  <a:lnTo>
                    <a:pt x="150" y="599"/>
                  </a:lnTo>
                  <a:lnTo>
                    <a:pt x="1198" y="749"/>
                  </a:lnTo>
                  <a:lnTo>
                    <a:pt x="4491" y="749"/>
                  </a:lnTo>
                  <a:lnTo>
                    <a:pt x="8832" y="599"/>
                  </a:lnTo>
                  <a:lnTo>
                    <a:pt x="9580" y="599"/>
                  </a:lnTo>
                  <a:lnTo>
                    <a:pt x="9730" y="449"/>
                  </a:lnTo>
                  <a:lnTo>
                    <a:pt x="9730" y="300"/>
                  </a:lnTo>
                  <a:lnTo>
                    <a:pt x="9580" y="150"/>
                  </a:lnTo>
                  <a:lnTo>
                    <a:pt x="8982" y="150"/>
                  </a:lnTo>
                  <a:lnTo>
                    <a:pt x="673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0" name="Google Shape;700;p59"/>
            <p:cNvSpPr/>
            <p:nvPr/>
          </p:nvSpPr>
          <p:spPr>
            <a:xfrm>
              <a:off x="3796900" y="3699425"/>
              <a:ext cx="235750" cy="22475"/>
            </a:xfrm>
            <a:custGeom>
              <a:avLst/>
              <a:gdLst/>
              <a:ahLst/>
              <a:cxnLst/>
              <a:rect l="l" t="t" r="r" b="b"/>
              <a:pathLst>
                <a:path w="9430" h="899" extrusionOk="0">
                  <a:moveTo>
                    <a:pt x="4490" y="1"/>
                  </a:moveTo>
                  <a:lnTo>
                    <a:pt x="299" y="300"/>
                  </a:lnTo>
                  <a:lnTo>
                    <a:pt x="0" y="300"/>
                  </a:lnTo>
                  <a:lnTo>
                    <a:pt x="0" y="599"/>
                  </a:lnTo>
                  <a:lnTo>
                    <a:pt x="299" y="749"/>
                  </a:lnTo>
                  <a:lnTo>
                    <a:pt x="4490" y="899"/>
                  </a:lnTo>
                  <a:lnTo>
                    <a:pt x="6586" y="899"/>
                  </a:lnTo>
                  <a:lnTo>
                    <a:pt x="8681" y="599"/>
                  </a:lnTo>
                  <a:lnTo>
                    <a:pt x="9280" y="599"/>
                  </a:lnTo>
                  <a:lnTo>
                    <a:pt x="9430" y="450"/>
                  </a:lnTo>
                  <a:lnTo>
                    <a:pt x="9280" y="300"/>
                  </a:lnTo>
                  <a:lnTo>
                    <a:pt x="8681" y="150"/>
                  </a:lnTo>
                  <a:lnTo>
                    <a:pt x="658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1" name="Google Shape;701;p59"/>
            <p:cNvSpPr/>
            <p:nvPr/>
          </p:nvSpPr>
          <p:spPr>
            <a:xfrm>
              <a:off x="3789400" y="3781750"/>
              <a:ext cx="235775" cy="26225"/>
            </a:xfrm>
            <a:custGeom>
              <a:avLst/>
              <a:gdLst/>
              <a:ahLst/>
              <a:cxnLst/>
              <a:rect l="l" t="t" r="r" b="b"/>
              <a:pathLst>
                <a:path w="9431" h="1049" extrusionOk="0">
                  <a:moveTo>
                    <a:pt x="3593" y="1"/>
                  </a:moveTo>
                  <a:lnTo>
                    <a:pt x="1947" y="150"/>
                  </a:lnTo>
                  <a:lnTo>
                    <a:pt x="150" y="150"/>
                  </a:lnTo>
                  <a:lnTo>
                    <a:pt x="1" y="300"/>
                  </a:lnTo>
                  <a:lnTo>
                    <a:pt x="1" y="450"/>
                  </a:lnTo>
                  <a:lnTo>
                    <a:pt x="1" y="599"/>
                  </a:lnTo>
                  <a:lnTo>
                    <a:pt x="150" y="599"/>
                  </a:lnTo>
                  <a:lnTo>
                    <a:pt x="2695" y="749"/>
                  </a:lnTo>
                  <a:lnTo>
                    <a:pt x="5090" y="899"/>
                  </a:lnTo>
                  <a:lnTo>
                    <a:pt x="6736" y="1048"/>
                  </a:lnTo>
                  <a:lnTo>
                    <a:pt x="8383" y="899"/>
                  </a:lnTo>
                  <a:lnTo>
                    <a:pt x="9131" y="749"/>
                  </a:lnTo>
                  <a:lnTo>
                    <a:pt x="9431" y="749"/>
                  </a:lnTo>
                  <a:lnTo>
                    <a:pt x="9431" y="599"/>
                  </a:lnTo>
                  <a:lnTo>
                    <a:pt x="9431" y="450"/>
                  </a:lnTo>
                  <a:lnTo>
                    <a:pt x="9281" y="300"/>
                  </a:lnTo>
                  <a:lnTo>
                    <a:pt x="8532" y="150"/>
                  </a:lnTo>
                  <a:lnTo>
                    <a:pt x="7185" y="150"/>
                  </a:lnTo>
                  <a:lnTo>
                    <a:pt x="598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2" name="Google Shape;702;p59"/>
            <p:cNvSpPr/>
            <p:nvPr/>
          </p:nvSpPr>
          <p:spPr>
            <a:xfrm>
              <a:off x="3804375" y="3864075"/>
              <a:ext cx="205825" cy="22475"/>
            </a:xfrm>
            <a:custGeom>
              <a:avLst/>
              <a:gdLst/>
              <a:ahLst/>
              <a:cxnLst/>
              <a:rect l="l" t="t" r="r" b="b"/>
              <a:pathLst>
                <a:path w="8233" h="899" extrusionOk="0">
                  <a:moveTo>
                    <a:pt x="2096" y="1"/>
                  </a:moveTo>
                  <a:lnTo>
                    <a:pt x="150" y="150"/>
                  </a:lnTo>
                  <a:lnTo>
                    <a:pt x="0" y="150"/>
                  </a:lnTo>
                  <a:lnTo>
                    <a:pt x="0" y="300"/>
                  </a:lnTo>
                  <a:lnTo>
                    <a:pt x="0" y="599"/>
                  </a:lnTo>
                  <a:lnTo>
                    <a:pt x="150" y="599"/>
                  </a:lnTo>
                  <a:lnTo>
                    <a:pt x="2096" y="749"/>
                  </a:lnTo>
                  <a:lnTo>
                    <a:pt x="3892" y="899"/>
                  </a:lnTo>
                  <a:lnTo>
                    <a:pt x="7484" y="599"/>
                  </a:lnTo>
                  <a:lnTo>
                    <a:pt x="8083" y="599"/>
                  </a:lnTo>
                  <a:lnTo>
                    <a:pt x="8233" y="450"/>
                  </a:lnTo>
                  <a:lnTo>
                    <a:pt x="8083" y="300"/>
                  </a:lnTo>
                  <a:lnTo>
                    <a:pt x="7484" y="300"/>
                  </a:lnTo>
                  <a:lnTo>
                    <a:pt x="38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3" name="Google Shape;703;p59"/>
            <p:cNvSpPr/>
            <p:nvPr/>
          </p:nvSpPr>
          <p:spPr>
            <a:xfrm>
              <a:off x="3751975" y="3938925"/>
              <a:ext cx="243275" cy="29950"/>
            </a:xfrm>
            <a:custGeom>
              <a:avLst/>
              <a:gdLst/>
              <a:ahLst/>
              <a:cxnLst/>
              <a:rect l="l" t="t" r="r" b="b"/>
              <a:pathLst>
                <a:path w="9731" h="1198" extrusionOk="0">
                  <a:moveTo>
                    <a:pt x="3743" y="0"/>
                  </a:moveTo>
                  <a:lnTo>
                    <a:pt x="1947" y="150"/>
                  </a:lnTo>
                  <a:lnTo>
                    <a:pt x="151" y="449"/>
                  </a:lnTo>
                  <a:lnTo>
                    <a:pt x="1" y="449"/>
                  </a:lnTo>
                  <a:lnTo>
                    <a:pt x="1" y="599"/>
                  </a:lnTo>
                  <a:lnTo>
                    <a:pt x="151" y="898"/>
                  </a:lnTo>
                  <a:lnTo>
                    <a:pt x="2246" y="1048"/>
                  </a:lnTo>
                  <a:lnTo>
                    <a:pt x="4641" y="1198"/>
                  </a:lnTo>
                  <a:lnTo>
                    <a:pt x="6886" y="1048"/>
                  </a:lnTo>
                  <a:lnTo>
                    <a:pt x="9131" y="898"/>
                  </a:lnTo>
                  <a:lnTo>
                    <a:pt x="9580" y="749"/>
                  </a:lnTo>
                  <a:lnTo>
                    <a:pt x="9730" y="599"/>
                  </a:lnTo>
                  <a:lnTo>
                    <a:pt x="9580" y="449"/>
                  </a:lnTo>
                  <a:lnTo>
                    <a:pt x="9131" y="299"/>
                  </a:lnTo>
                  <a:lnTo>
                    <a:pt x="7635" y="150"/>
                  </a:lnTo>
                  <a:lnTo>
                    <a:pt x="568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4" name="Google Shape;704;p59"/>
            <p:cNvSpPr/>
            <p:nvPr/>
          </p:nvSpPr>
          <p:spPr>
            <a:xfrm>
              <a:off x="3789400" y="4021250"/>
              <a:ext cx="198350" cy="26200"/>
            </a:xfrm>
            <a:custGeom>
              <a:avLst/>
              <a:gdLst/>
              <a:ahLst/>
              <a:cxnLst/>
              <a:rect l="l" t="t" r="r" b="b"/>
              <a:pathLst>
                <a:path w="7934" h="1048" extrusionOk="0">
                  <a:moveTo>
                    <a:pt x="3743" y="0"/>
                  </a:moveTo>
                  <a:lnTo>
                    <a:pt x="1947" y="150"/>
                  </a:lnTo>
                  <a:lnTo>
                    <a:pt x="300" y="299"/>
                  </a:lnTo>
                  <a:lnTo>
                    <a:pt x="150" y="299"/>
                  </a:lnTo>
                  <a:lnTo>
                    <a:pt x="1" y="449"/>
                  </a:lnTo>
                  <a:lnTo>
                    <a:pt x="150" y="599"/>
                  </a:lnTo>
                  <a:lnTo>
                    <a:pt x="300" y="748"/>
                  </a:lnTo>
                  <a:lnTo>
                    <a:pt x="3743" y="1048"/>
                  </a:lnTo>
                  <a:lnTo>
                    <a:pt x="5389" y="1048"/>
                  </a:lnTo>
                  <a:lnTo>
                    <a:pt x="7185" y="748"/>
                  </a:lnTo>
                  <a:lnTo>
                    <a:pt x="7784" y="748"/>
                  </a:lnTo>
                  <a:lnTo>
                    <a:pt x="7934" y="599"/>
                  </a:lnTo>
                  <a:lnTo>
                    <a:pt x="7784" y="449"/>
                  </a:lnTo>
                  <a:lnTo>
                    <a:pt x="7185" y="299"/>
                  </a:lnTo>
                  <a:lnTo>
                    <a:pt x="5539" y="150"/>
                  </a:lnTo>
                  <a:lnTo>
                    <a:pt x="37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5" name="Google Shape;705;p59"/>
            <p:cNvSpPr/>
            <p:nvPr/>
          </p:nvSpPr>
          <p:spPr>
            <a:xfrm>
              <a:off x="3800625" y="4182150"/>
              <a:ext cx="164675" cy="26200"/>
            </a:xfrm>
            <a:custGeom>
              <a:avLst/>
              <a:gdLst/>
              <a:ahLst/>
              <a:cxnLst/>
              <a:rect l="l" t="t" r="r" b="b"/>
              <a:pathLst>
                <a:path w="6587" h="1048" extrusionOk="0">
                  <a:moveTo>
                    <a:pt x="2994" y="0"/>
                  </a:moveTo>
                  <a:lnTo>
                    <a:pt x="1498" y="150"/>
                  </a:lnTo>
                  <a:lnTo>
                    <a:pt x="150" y="300"/>
                  </a:lnTo>
                  <a:lnTo>
                    <a:pt x="1" y="449"/>
                  </a:lnTo>
                  <a:lnTo>
                    <a:pt x="1" y="599"/>
                  </a:lnTo>
                  <a:lnTo>
                    <a:pt x="1" y="749"/>
                  </a:lnTo>
                  <a:lnTo>
                    <a:pt x="150" y="749"/>
                  </a:lnTo>
                  <a:lnTo>
                    <a:pt x="749" y="898"/>
                  </a:lnTo>
                  <a:lnTo>
                    <a:pt x="2096" y="1048"/>
                  </a:lnTo>
                  <a:lnTo>
                    <a:pt x="3294" y="1048"/>
                  </a:lnTo>
                  <a:lnTo>
                    <a:pt x="5838" y="749"/>
                  </a:lnTo>
                  <a:lnTo>
                    <a:pt x="6437" y="599"/>
                  </a:lnTo>
                  <a:lnTo>
                    <a:pt x="6587" y="599"/>
                  </a:lnTo>
                  <a:lnTo>
                    <a:pt x="6587" y="449"/>
                  </a:lnTo>
                  <a:lnTo>
                    <a:pt x="6587" y="300"/>
                  </a:lnTo>
                  <a:lnTo>
                    <a:pt x="6437" y="300"/>
                  </a:lnTo>
                  <a:lnTo>
                    <a:pt x="5838" y="150"/>
                  </a:lnTo>
                  <a:lnTo>
                    <a:pt x="449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6" name="Google Shape;706;p59"/>
            <p:cNvSpPr/>
            <p:nvPr/>
          </p:nvSpPr>
          <p:spPr>
            <a:xfrm>
              <a:off x="3804375" y="4103550"/>
              <a:ext cx="172150" cy="22500"/>
            </a:xfrm>
            <a:custGeom>
              <a:avLst/>
              <a:gdLst/>
              <a:ahLst/>
              <a:cxnLst/>
              <a:rect l="l" t="t" r="r" b="b"/>
              <a:pathLst>
                <a:path w="6886" h="900" extrusionOk="0">
                  <a:moveTo>
                    <a:pt x="1647" y="1"/>
                  </a:moveTo>
                  <a:lnTo>
                    <a:pt x="150" y="151"/>
                  </a:lnTo>
                  <a:lnTo>
                    <a:pt x="0" y="300"/>
                  </a:lnTo>
                  <a:lnTo>
                    <a:pt x="0" y="450"/>
                  </a:lnTo>
                  <a:lnTo>
                    <a:pt x="0" y="600"/>
                  </a:lnTo>
                  <a:lnTo>
                    <a:pt x="150" y="749"/>
                  </a:lnTo>
                  <a:lnTo>
                    <a:pt x="1647" y="899"/>
                  </a:lnTo>
                  <a:lnTo>
                    <a:pt x="3144" y="899"/>
                  </a:lnTo>
                  <a:lnTo>
                    <a:pt x="6137" y="749"/>
                  </a:lnTo>
                  <a:lnTo>
                    <a:pt x="6736" y="600"/>
                  </a:lnTo>
                  <a:lnTo>
                    <a:pt x="6886" y="600"/>
                  </a:lnTo>
                  <a:lnTo>
                    <a:pt x="6886" y="450"/>
                  </a:lnTo>
                  <a:lnTo>
                    <a:pt x="6886" y="300"/>
                  </a:lnTo>
                  <a:lnTo>
                    <a:pt x="6736" y="300"/>
                  </a:lnTo>
                  <a:lnTo>
                    <a:pt x="6137" y="151"/>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7" name="Google Shape;707;p59"/>
            <p:cNvSpPr/>
            <p:nvPr/>
          </p:nvSpPr>
          <p:spPr>
            <a:xfrm>
              <a:off x="3804375" y="4264475"/>
              <a:ext cx="149700" cy="22475"/>
            </a:xfrm>
            <a:custGeom>
              <a:avLst/>
              <a:gdLst/>
              <a:ahLst/>
              <a:cxnLst/>
              <a:rect l="l" t="t" r="r" b="b"/>
              <a:pathLst>
                <a:path w="5988" h="899" extrusionOk="0">
                  <a:moveTo>
                    <a:pt x="1497" y="0"/>
                  </a:moveTo>
                  <a:lnTo>
                    <a:pt x="150" y="300"/>
                  </a:lnTo>
                  <a:lnTo>
                    <a:pt x="0" y="449"/>
                  </a:lnTo>
                  <a:lnTo>
                    <a:pt x="150" y="599"/>
                  </a:lnTo>
                  <a:lnTo>
                    <a:pt x="150" y="749"/>
                  </a:lnTo>
                  <a:lnTo>
                    <a:pt x="1497" y="898"/>
                  </a:lnTo>
                  <a:lnTo>
                    <a:pt x="3892" y="898"/>
                  </a:lnTo>
                  <a:lnTo>
                    <a:pt x="5239" y="749"/>
                  </a:lnTo>
                  <a:lnTo>
                    <a:pt x="5988" y="599"/>
                  </a:lnTo>
                  <a:lnTo>
                    <a:pt x="5988" y="449"/>
                  </a:lnTo>
                  <a:lnTo>
                    <a:pt x="5988" y="300"/>
                  </a:lnTo>
                  <a:lnTo>
                    <a:pt x="5239" y="150"/>
                  </a:lnTo>
                  <a:lnTo>
                    <a:pt x="404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8" name="Google Shape;708;p59"/>
            <p:cNvSpPr/>
            <p:nvPr/>
          </p:nvSpPr>
          <p:spPr>
            <a:xfrm>
              <a:off x="3808125" y="4343050"/>
              <a:ext cx="134725" cy="26225"/>
            </a:xfrm>
            <a:custGeom>
              <a:avLst/>
              <a:gdLst/>
              <a:ahLst/>
              <a:cxnLst/>
              <a:rect l="l" t="t" r="r" b="b"/>
              <a:pathLst>
                <a:path w="5389" h="1049" extrusionOk="0">
                  <a:moveTo>
                    <a:pt x="2395" y="0"/>
                  </a:moveTo>
                  <a:lnTo>
                    <a:pt x="1198" y="150"/>
                  </a:lnTo>
                  <a:lnTo>
                    <a:pt x="150" y="300"/>
                  </a:lnTo>
                  <a:lnTo>
                    <a:pt x="0" y="449"/>
                  </a:lnTo>
                  <a:lnTo>
                    <a:pt x="0" y="599"/>
                  </a:lnTo>
                  <a:lnTo>
                    <a:pt x="0" y="749"/>
                  </a:lnTo>
                  <a:lnTo>
                    <a:pt x="150" y="749"/>
                  </a:lnTo>
                  <a:lnTo>
                    <a:pt x="300" y="898"/>
                  </a:lnTo>
                  <a:lnTo>
                    <a:pt x="1347" y="1048"/>
                  </a:lnTo>
                  <a:lnTo>
                    <a:pt x="2395" y="1048"/>
                  </a:lnTo>
                  <a:lnTo>
                    <a:pt x="3892" y="898"/>
                  </a:lnTo>
                  <a:lnTo>
                    <a:pt x="4640" y="749"/>
                  </a:lnTo>
                  <a:lnTo>
                    <a:pt x="5239" y="749"/>
                  </a:lnTo>
                  <a:lnTo>
                    <a:pt x="5239" y="599"/>
                  </a:lnTo>
                  <a:lnTo>
                    <a:pt x="5389" y="449"/>
                  </a:lnTo>
                  <a:lnTo>
                    <a:pt x="5239" y="30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9" name="Google Shape;709;p59"/>
            <p:cNvSpPr/>
            <p:nvPr/>
          </p:nvSpPr>
          <p:spPr>
            <a:xfrm>
              <a:off x="3789400" y="4425375"/>
              <a:ext cx="142225" cy="22475"/>
            </a:xfrm>
            <a:custGeom>
              <a:avLst/>
              <a:gdLst/>
              <a:ahLst/>
              <a:cxnLst/>
              <a:rect l="l" t="t" r="r" b="b"/>
              <a:pathLst>
                <a:path w="5689" h="899" extrusionOk="0">
                  <a:moveTo>
                    <a:pt x="1348" y="0"/>
                  </a:moveTo>
                  <a:lnTo>
                    <a:pt x="749" y="150"/>
                  </a:lnTo>
                  <a:lnTo>
                    <a:pt x="150" y="300"/>
                  </a:lnTo>
                  <a:lnTo>
                    <a:pt x="1" y="599"/>
                  </a:lnTo>
                  <a:lnTo>
                    <a:pt x="150" y="599"/>
                  </a:lnTo>
                  <a:lnTo>
                    <a:pt x="749" y="898"/>
                  </a:lnTo>
                  <a:lnTo>
                    <a:pt x="2695" y="898"/>
                  </a:lnTo>
                  <a:lnTo>
                    <a:pt x="4940" y="749"/>
                  </a:lnTo>
                  <a:lnTo>
                    <a:pt x="5539" y="599"/>
                  </a:lnTo>
                  <a:lnTo>
                    <a:pt x="5689" y="599"/>
                  </a:lnTo>
                  <a:lnTo>
                    <a:pt x="5689" y="449"/>
                  </a:lnTo>
                  <a:lnTo>
                    <a:pt x="5539" y="300"/>
                  </a:lnTo>
                  <a:lnTo>
                    <a:pt x="4940"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0" name="Google Shape;710;p59"/>
            <p:cNvSpPr/>
            <p:nvPr/>
          </p:nvSpPr>
          <p:spPr>
            <a:xfrm>
              <a:off x="3785675" y="4507700"/>
              <a:ext cx="134725" cy="22475"/>
            </a:xfrm>
            <a:custGeom>
              <a:avLst/>
              <a:gdLst/>
              <a:ahLst/>
              <a:cxnLst/>
              <a:rect l="l" t="t" r="r" b="b"/>
              <a:pathLst>
                <a:path w="5389" h="899" extrusionOk="0">
                  <a:moveTo>
                    <a:pt x="1497" y="0"/>
                  </a:moveTo>
                  <a:lnTo>
                    <a:pt x="449" y="150"/>
                  </a:lnTo>
                  <a:lnTo>
                    <a:pt x="150" y="300"/>
                  </a:lnTo>
                  <a:lnTo>
                    <a:pt x="0" y="300"/>
                  </a:lnTo>
                  <a:lnTo>
                    <a:pt x="0" y="449"/>
                  </a:lnTo>
                  <a:lnTo>
                    <a:pt x="150" y="599"/>
                  </a:lnTo>
                  <a:lnTo>
                    <a:pt x="599" y="749"/>
                  </a:lnTo>
                  <a:lnTo>
                    <a:pt x="1198" y="898"/>
                  </a:lnTo>
                  <a:lnTo>
                    <a:pt x="2545" y="898"/>
                  </a:lnTo>
                  <a:lnTo>
                    <a:pt x="4640" y="749"/>
                  </a:lnTo>
                  <a:lnTo>
                    <a:pt x="5239" y="599"/>
                  </a:lnTo>
                  <a:lnTo>
                    <a:pt x="5389" y="449"/>
                  </a:lnTo>
                  <a:lnTo>
                    <a:pt x="5389" y="300"/>
                  </a:lnTo>
                  <a:lnTo>
                    <a:pt x="5239" y="15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1" name="Google Shape;711;p59"/>
            <p:cNvSpPr/>
            <p:nvPr/>
          </p:nvSpPr>
          <p:spPr>
            <a:xfrm>
              <a:off x="3781925" y="4586275"/>
              <a:ext cx="134725" cy="26225"/>
            </a:xfrm>
            <a:custGeom>
              <a:avLst/>
              <a:gdLst/>
              <a:ahLst/>
              <a:cxnLst/>
              <a:rect l="l" t="t" r="r" b="b"/>
              <a:pathLst>
                <a:path w="5389" h="1049" extrusionOk="0">
                  <a:moveTo>
                    <a:pt x="1348" y="1"/>
                  </a:moveTo>
                  <a:lnTo>
                    <a:pt x="749" y="150"/>
                  </a:lnTo>
                  <a:lnTo>
                    <a:pt x="150" y="300"/>
                  </a:lnTo>
                  <a:lnTo>
                    <a:pt x="0" y="450"/>
                  </a:lnTo>
                  <a:lnTo>
                    <a:pt x="0" y="599"/>
                  </a:lnTo>
                  <a:lnTo>
                    <a:pt x="150" y="749"/>
                  </a:lnTo>
                  <a:lnTo>
                    <a:pt x="1048" y="1048"/>
                  </a:lnTo>
                  <a:lnTo>
                    <a:pt x="3293" y="1048"/>
                  </a:lnTo>
                  <a:lnTo>
                    <a:pt x="4341" y="899"/>
                  </a:lnTo>
                  <a:lnTo>
                    <a:pt x="5089" y="749"/>
                  </a:lnTo>
                  <a:lnTo>
                    <a:pt x="5239" y="749"/>
                  </a:lnTo>
                  <a:lnTo>
                    <a:pt x="5389" y="599"/>
                  </a:lnTo>
                  <a:lnTo>
                    <a:pt x="5389" y="450"/>
                  </a:lnTo>
                  <a:lnTo>
                    <a:pt x="5239" y="300"/>
                  </a:lnTo>
                  <a:lnTo>
                    <a:pt x="5089" y="300"/>
                  </a:lnTo>
                  <a:lnTo>
                    <a:pt x="4341" y="150"/>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2" name="Google Shape;712;p59"/>
            <p:cNvSpPr/>
            <p:nvPr/>
          </p:nvSpPr>
          <p:spPr>
            <a:xfrm>
              <a:off x="3766950" y="4668600"/>
              <a:ext cx="134750" cy="26225"/>
            </a:xfrm>
            <a:custGeom>
              <a:avLst/>
              <a:gdLst/>
              <a:ahLst/>
              <a:cxnLst/>
              <a:rect l="l" t="t" r="r" b="b"/>
              <a:pathLst>
                <a:path w="5390" h="1049" extrusionOk="0">
                  <a:moveTo>
                    <a:pt x="1198" y="0"/>
                  </a:moveTo>
                  <a:lnTo>
                    <a:pt x="150" y="300"/>
                  </a:lnTo>
                  <a:lnTo>
                    <a:pt x="1" y="449"/>
                  </a:lnTo>
                  <a:lnTo>
                    <a:pt x="150" y="599"/>
                  </a:lnTo>
                  <a:lnTo>
                    <a:pt x="1198" y="899"/>
                  </a:lnTo>
                  <a:lnTo>
                    <a:pt x="2246" y="1048"/>
                  </a:lnTo>
                  <a:lnTo>
                    <a:pt x="3294" y="899"/>
                  </a:lnTo>
                  <a:lnTo>
                    <a:pt x="4491" y="749"/>
                  </a:lnTo>
                  <a:lnTo>
                    <a:pt x="5239" y="599"/>
                  </a:lnTo>
                  <a:lnTo>
                    <a:pt x="5389" y="449"/>
                  </a:lnTo>
                  <a:lnTo>
                    <a:pt x="5239" y="300"/>
                  </a:lnTo>
                  <a:lnTo>
                    <a:pt x="4491" y="150"/>
                  </a:lnTo>
                  <a:lnTo>
                    <a:pt x="34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3" name="Google Shape;713;p59"/>
            <p:cNvSpPr/>
            <p:nvPr/>
          </p:nvSpPr>
          <p:spPr>
            <a:xfrm>
              <a:off x="3781925" y="4750925"/>
              <a:ext cx="108550" cy="18725"/>
            </a:xfrm>
            <a:custGeom>
              <a:avLst/>
              <a:gdLst/>
              <a:ahLst/>
              <a:cxnLst/>
              <a:rect l="l" t="t" r="r" b="b"/>
              <a:pathLst>
                <a:path w="4342" h="749" extrusionOk="0">
                  <a:moveTo>
                    <a:pt x="599" y="0"/>
                  </a:moveTo>
                  <a:lnTo>
                    <a:pt x="0" y="150"/>
                  </a:lnTo>
                  <a:lnTo>
                    <a:pt x="0" y="449"/>
                  </a:lnTo>
                  <a:lnTo>
                    <a:pt x="0" y="599"/>
                  </a:lnTo>
                  <a:lnTo>
                    <a:pt x="599" y="749"/>
                  </a:lnTo>
                  <a:lnTo>
                    <a:pt x="3443" y="749"/>
                  </a:lnTo>
                  <a:lnTo>
                    <a:pt x="4191" y="449"/>
                  </a:lnTo>
                  <a:lnTo>
                    <a:pt x="4341" y="449"/>
                  </a:lnTo>
                  <a:lnTo>
                    <a:pt x="4191" y="300"/>
                  </a:lnTo>
                  <a:lnTo>
                    <a:pt x="4191" y="150"/>
                  </a:lnTo>
                  <a:lnTo>
                    <a:pt x="359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4" name="Google Shape;714;p59"/>
            <p:cNvSpPr/>
            <p:nvPr/>
          </p:nvSpPr>
          <p:spPr>
            <a:xfrm>
              <a:off x="3796900" y="4829500"/>
              <a:ext cx="82350" cy="22475"/>
            </a:xfrm>
            <a:custGeom>
              <a:avLst/>
              <a:gdLst/>
              <a:ahLst/>
              <a:cxnLst/>
              <a:rect l="l" t="t" r="r" b="b"/>
              <a:pathLst>
                <a:path w="3294" h="899" extrusionOk="0">
                  <a:moveTo>
                    <a:pt x="749" y="1"/>
                  </a:moveTo>
                  <a:lnTo>
                    <a:pt x="299" y="150"/>
                  </a:lnTo>
                  <a:lnTo>
                    <a:pt x="150" y="300"/>
                  </a:lnTo>
                  <a:lnTo>
                    <a:pt x="0" y="450"/>
                  </a:lnTo>
                  <a:lnTo>
                    <a:pt x="150" y="599"/>
                  </a:lnTo>
                  <a:lnTo>
                    <a:pt x="299" y="749"/>
                  </a:lnTo>
                  <a:lnTo>
                    <a:pt x="749" y="899"/>
                  </a:lnTo>
                  <a:lnTo>
                    <a:pt x="1347" y="899"/>
                  </a:lnTo>
                  <a:lnTo>
                    <a:pt x="2395" y="749"/>
                  </a:lnTo>
                  <a:lnTo>
                    <a:pt x="3143" y="599"/>
                  </a:lnTo>
                  <a:lnTo>
                    <a:pt x="3293" y="450"/>
                  </a:lnTo>
                  <a:lnTo>
                    <a:pt x="3143" y="300"/>
                  </a:lnTo>
                  <a:lnTo>
                    <a:pt x="2545" y="150"/>
                  </a:lnTo>
                  <a:lnTo>
                    <a:pt x="13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5" name="Google Shape;715;p59"/>
            <p:cNvSpPr/>
            <p:nvPr/>
          </p:nvSpPr>
          <p:spPr>
            <a:xfrm>
              <a:off x="3804375" y="4911825"/>
              <a:ext cx="71125" cy="18725"/>
            </a:xfrm>
            <a:custGeom>
              <a:avLst/>
              <a:gdLst/>
              <a:ahLst/>
              <a:cxnLst/>
              <a:rect l="l" t="t" r="r" b="b"/>
              <a:pathLst>
                <a:path w="2845" h="749" extrusionOk="0">
                  <a:moveTo>
                    <a:pt x="899" y="1"/>
                  </a:moveTo>
                  <a:lnTo>
                    <a:pt x="150" y="150"/>
                  </a:lnTo>
                  <a:lnTo>
                    <a:pt x="150" y="300"/>
                  </a:lnTo>
                  <a:lnTo>
                    <a:pt x="0" y="450"/>
                  </a:lnTo>
                  <a:lnTo>
                    <a:pt x="150" y="599"/>
                  </a:lnTo>
                  <a:lnTo>
                    <a:pt x="899" y="749"/>
                  </a:lnTo>
                  <a:lnTo>
                    <a:pt x="1647" y="749"/>
                  </a:lnTo>
                  <a:lnTo>
                    <a:pt x="2395" y="599"/>
                  </a:lnTo>
                  <a:lnTo>
                    <a:pt x="2695" y="599"/>
                  </a:lnTo>
                  <a:lnTo>
                    <a:pt x="2844" y="450"/>
                  </a:lnTo>
                  <a:lnTo>
                    <a:pt x="2695" y="150"/>
                  </a:lnTo>
                  <a:lnTo>
                    <a:pt x="2395" y="150"/>
                  </a:lnTo>
                  <a:lnTo>
                    <a:pt x="17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6" name="Google Shape;716;p59"/>
            <p:cNvSpPr/>
            <p:nvPr/>
          </p:nvSpPr>
          <p:spPr>
            <a:xfrm>
              <a:off x="3793150" y="4990400"/>
              <a:ext cx="67375" cy="22475"/>
            </a:xfrm>
            <a:custGeom>
              <a:avLst/>
              <a:gdLst/>
              <a:ahLst/>
              <a:cxnLst/>
              <a:rect l="l" t="t" r="r" b="b"/>
              <a:pathLst>
                <a:path w="2695" h="899" extrusionOk="0">
                  <a:moveTo>
                    <a:pt x="1048" y="1"/>
                  </a:moveTo>
                  <a:lnTo>
                    <a:pt x="449" y="150"/>
                  </a:lnTo>
                  <a:lnTo>
                    <a:pt x="0" y="300"/>
                  </a:lnTo>
                  <a:lnTo>
                    <a:pt x="0" y="450"/>
                  </a:lnTo>
                  <a:lnTo>
                    <a:pt x="0" y="749"/>
                  </a:lnTo>
                  <a:lnTo>
                    <a:pt x="300" y="899"/>
                  </a:lnTo>
                  <a:lnTo>
                    <a:pt x="1647" y="899"/>
                  </a:lnTo>
                  <a:lnTo>
                    <a:pt x="2395" y="749"/>
                  </a:lnTo>
                  <a:lnTo>
                    <a:pt x="2545" y="600"/>
                  </a:lnTo>
                  <a:lnTo>
                    <a:pt x="2695" y="450"/>
                  </a:lnTo>
                  <a:lnTo>
                    <a:pt x="2545" y="300"/>
                  </a:lnTo>
                  <a:lnTo>
                    <a:pt x="2395" y="300"/>
                  </a:lnTo>
                  <a:lnTo>
                    <a:pt x="1797" y="150"/>
                  </a:lnTo>
                  <a:lnTo>
                    <a:pt x="104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7" name="Google Shape;717;p59"/>
            <p:cNvSpPr/>
            <p:nvPr/>
          </p:nvSpPr>
          <p:spPr>
            <a:xfrm>
              <a:off x="3793150" y="5076475"/>
              <a:ext cx="59900" cy="15000"/>
            </a:xfrm>
            <a:custGeom>
              <a:avLst/>
              <a:gdLst/>
              <a:ahLst/>
              <a:cxnLst/>
              <a:rect l="l" t="t" r="r" b="b"/>
              <a:pathLst>
                <a:path w="2396" h="600" extrusionOk="0">
                  <a:moveTo>
                    <a:pt x="150" y="0"/>
                  </a:moveTo>
                  <a:lnTo>
                    <a:pt x="150" y="150"/>
                  </a:lnTo>
                  <a:lnTo>
                    <a:pt x="0" y="300"/>
                  </a:lnTo>
                  <a:lnTo>
                    <a:pt x="0" y="449"/>
                  </a:lnTo>
                  <a:lnTo>
                    <a:pt x="300" y="449"/>
                  </a:lnTo>
                  <a:lnTo>
                    <a:pt x="1048" y="599"/>
                  </a:lnTo>
                  <a:lnTo>
                    <a:pt x="1946" y="599"/>
                  </a:lnTo>
                  <a:lnTo>
                    <a:pt x="2395" y="449"/>
                  </a:lnTo>
                  <a:lnTo>
                    <a:pt x="23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8" name="Google Shape;718;p59"/>
            <p:cNvSpPr/>
            <p:nvPr/>
          </p:nvSpPr>
          <p:spPr>
            <a:xfrm>
              <a:off x="1192500" y="238125"/>
              <a:ext cx="5235000" cy="5238750"/>
            </a:xfrm>
            <a:custGeom>
              <a:avLst/>
              <a:gdLst/>
              <a:ahLst/>
              <a:cxnLst/>
              <a:rect l="l" t="t" r="r" b="b"/>
              <a:pathLst>
                <a:path w="209400" h="209550" extrusionOk="0">
                  <a:moveTo>
                    <a:pt x="100135" y="23200"/>
                  </a:moveTo>
                  <a:lnTo>
                    <a:pt x="98638" y="34276"/>
                  </a:lnTo>
                  <a:lnTo>
                    <a:pt x="94597" y="34725"/>
                  </a:lnTo>
                  <a:lnTo>
                    <a:pt x="90555" y="35324"/>
                  </a:lnTo>
                  <a:lnTo>
                    <a:pt x="90555" y="35324"/>
                  </a:lnTo>
                  <a:lnTo>
                    <a:pt x="90705" y="24248"/>
                  </a:lnTo>
                  <a:lnTo>
                    <a:pt x="95345" y="23649"/>
                  </a:lnTo>
                  <a:lnTo>
                    <a:pt x="100135" y="23200"/>
                  </a:lnTo>
                  <a:close/>
                  <a:moveTo>
                    <a:pt x="108517" y="23200"/>
                  </a:moveTo>
                  <a:lnTo>
                    <a:pt x="113606" y="23500"/>
                  </a:lnTo>
                  <a:lnTo>
                    <a:pt x="118845" y="24248"/>
                  </a:lnTo>
                  <a:lnTo>
                    <a:pt x="118845" y="35324"/>
                  </a:lnTo>
                  <a:lnTo>
                    <a:pt x="114504" y="34576"/>
                  </a:lnTo>
                  <a:lnTo>
                    <a:pt x="110163" y="34127"/>
                  </a:lnTo>
                  <a:lnTo>
                    <a:pt x="108517" y="23200"/>
                  </a:lnTo>
                  <a:close/>
                  <a:moveTo>
                    <a:pt x="89657" y="24398"/>
                  </a:moveTo>
                  <a:lnTo>
                    <a:pt x="89657" y="24547"/>
                  </a:lnTo>
                  <a:lnTo>
                    <a:pt x="88310" y="24996"/>
                  </a:lnTo>
                  <a:lnTo>
                    <a:pt x="87262" y="25146"/>
                  </a:lnTo>
                  <a:lnTo>
                    <a:pt x="86215" y="25595"/>
                  </a:lnTo>
                  <a:lnTo>
                    <a:pt x="86215" y="25745"/>
                  </a:lnTo>
                  <a:lnTo>
                    <a:pt x="88011" y="25296"/>
                  </a:lnTo>
                  <a:lnTo>
                    <a:pt x="88909" y="25146"/>
                  </a:lnTo>
                  <a:lnTo>
                    <a:pt x="89657" y="24996"/>
                  </a:lnTo>
                  <a:lnTo>
                    <a:pt x="89657" y="25745"/>
                  </a:lnTo>
                  <a:lnTo>
                    <a:pt x="88310" y="26194"/>
                  </a:lnTo>
                  <a:lnTo>
                    <a:pt x="87412" y="26493"/>
                  </a:lnTo>
                  <a:lnTo>
                    <a:pt x="86514" y="26792"/>
                  </a:lnTo>
                  <a:lnTo>
                    <a:pt x="86364" y="26942"/>
                  </a:lnTo>
                  <a:lnTo>
                    <a:pt x="86514" y="26942"/>
                  </a:lnTo>
                  <a:lnTo>
                    <a:pt x="88460" y="26493"/>
                  </a:lnTo>
                  <a:lnTo>
                    <a:pt x="89657" y="26194"/>
                  </a:lnTo>
                  <a:lnTo>
                    <a:pt x="89657" y="27092"/>
                  </a:lnTo>
                  <a:lnTo>
                    <a:pt x="88310" y="27541"/>
                  </a:lnTo>
                  <a:lnTo>
                    <a:pt x="87412" y="27691"/>
                  </a:lnTo>
                  <a:lnTo>
                    <a:pt x="86514" y="28140"/>
                  </a:lnTo>
                  <a:lnTo>
                    <a:pt x="86514" y="28289"/>
                  </a:lnTo>
                  <a:lnTo>
                    <a:pt x="87412" y="27990"/>
                  </a:lnTo>
                  <a:lnTo>
                    <a:pt x="88310" y="27840"/>
                  </a:lnTo>
                  <a:lnTo>
                    <a:pt x="89657" y="27391"/>
                  </a:lnTo>
                  <a:lnTo>
                    <a:pt x="89657" y="28289"/>
                  </a:lnTo>
                  <a:lnTo>
                    <a:pt x="88310" y="28589"/>
                  </a:lnTo>
                  <a:lnTo>
                    <a:pt x="87562" y="28888"/>
                  </a:lnTo>
                  <a:lnTo>
                    <a:pt x="86963" y="29187"/>
                  </a:lnTo>
                  <a:lnTo>
                    <a:pt x="86963" y="29337"/>
                  </a:lnTo>
                  <a:lnTo>
                    <a:pt x="87113" y="29337"/>
                  </a:lnTo>
                  <a:lnTo>
                    <a:pt x="88759" y="28738"/>
                  </a:lnTo>
                  <a:lnTo>
                    <a:pt x="89657" y="28589"/>
                  </a:lnTo>
                  <a:lnTo>
                    <a:pt x="89657" y="29786"/>
                  </a:lnTo>
                  <a:lnTo>
                    <a:pt x="88610" y="30085"/>
                  </a:lnTo>
                  <a:lnTo>
                    <a:pt x="87712" y="30385"/>
                  </a:lnTo>
                  <a:lnTo>
                    <a:pt x="86963" y="30684"/>
                  </a:lnTo>
                  <a:lnTo>
                    <a:pt x="86963" y="30834"/>
                  </a:lnTo>
                  <a:lnTo>
                    <a:pt x="87861" y="30534"/>
                  </a:lnTo>
                  <a:lnTo>
                    <a:pt x="88610" y="30385"/>
                  </a:lnTo>
                  <a:lnTo>
                    <a:pt x="89657" y="30085"/>
                  </a:lnTo>
                  <a:lnTo>
                    <a:pt x="89657" y="30983"/>
                  </a:lnTo>
                  <a:lnTo>
                    <a:pt x="88759" y="31133"/>
                  </a:lnTo>
                  <a:lnTo>
                    <a:pt x="88011" y="31433"/>
                  </a:lnTo>
                  <a:lnTo>
                    <a:pt x="87262" y="31732"/>
                  </a:lnTo>
                  <a:lnTo>
                    <a:pt x="87262" y="31882"/>
                  </a:lnTo>
                  <a:lnTo>
                    <a:pt x="89208" y="31283"/>
                  </a:lnTo>
                  <a:lnTo>
                    <a:pt x="89657" y="31283"/>
                  </a:lnTo>
                  <a:lnTo>
                    <a:pt x="89657" y="32031"/>
                  </a:lnTo>
                  <a:lnTo>
                    <a:pt x="89059" y="32181"/>
                  </a:lnTo>
                  <a:lnTo>
                    <a:pt x="87562" y="32780"/>
                  </a:lnTo>
                  <a:lnTo>
                    <a:pt x="87562" y="32929"/>
                  </a:lnTo>
                  <a:lnTo>
                    <a:pt x="87712" y="32929"/>
                  </a:lnTo>
                  <a:lnTo>
                    <a:pt x="89059" y="32480"/>
                  </a:lnTo>
                  <a:lnTo>
                    <a:pt x="89657" y="32331"/>
                  </a:lnTo>
                  <a:lnTo>
                    <a:pt x="89657" y="32331"/>
                  </a:lnTo>
                  <a:lnTo>
                    <a:pt x="89508" y="33229"/>
                  </a:lnTo>
                  <a:lnTo>
                    <a:pt x="88759" y="33378"/>
                  </a:lnTo>
                  <a:lnTo>
                    <a:pt x="87861" y="33678"/>
                  </a:lnTo>
                  <a:lnTo>
                    <a:pt x="87861" y="33827"/>
                  </a:lnTo>
                  <a:lnTo>
                    <a:pt x="88759" y="33678"/>
                  </a:lnTo>
                  <a:lnTo>
                    <a:pt x="89508" y="33378"/>
                  </a:lnTo>
                  <a:lnTo>
                    <a:pt x="89508" y="34276"/>
                  </a:lnTo>
                  <a:lnTo>
                    <a:pt x="89208" y="34276"/>
                  </a:lnTo>
                  <a:lnTo>
                    <a:pt x="88759" y="34576"/>
                  </a:lnTo>
                  <a:lnTo>
                    <a:pt x="88161" y="34725"/>
                  </a:lnTo>
                  <a:lnTo>
                    <a:pt x="88161" y="34875"/>
                  </a:lnTo>
                  <a:lnTo>
                    <a:pt x="89358" y="34576"/>
                  </a:lnTo>
                  <a:lnTo>
                    <a:pt x="89508" y="34426"/>
                  </a:lnTo>
                  <a:lnTo>
                    <a:pt x="89508" y="35174"/>
                  </a:lnTo>
                  <a:lnTo>
                    <a:pt x="88310" y="35773"/>
                  </a:lnTo>
                  <a:lnTo>
                    <a:pt x="88310" y="35923"/>
                  </a:lnTo>
                  <a:lnTo>
                    <a:pt x="88460" y="35923"/>
                  </a:lnTo>
                  <a:lnTo>
                    <a:pt x="89059" y="35624"/>
                  </a:lnTo>
                  <a:lnTo>
                    <a:pt x="89508" y="35474"/>
                  </a:lnTo>
                  <a:lnTo>
                    <a:pt x="89508" y="35624"/>
                  </a:lnTo>
                  <a:lnTo>
                    <a:pt x="89508" y="36222"/>
                  </a:lnTo>
                  <a:lnTo>
                    <a:pt x="89358" y="36222"/>
                  </a:lnTo>
                  <a:lnTo>
                    <a:pt x="88909" y="36522"/>
                  </a:lnTo>
                  <a:lnTo>
                    <a:pt x="88460" y="36821"/>
                  </a:lnTo>
                  <a:lnTo>
                    <a:pt x="88610" y="36821"/>
                  </a:lnTo>
                  <a:lnTo>
                    <a:pt x="88909" y="36671"/>
                  </a:lnTo>
                  <a:lnTo>
                    <a:pt x="89358" y="36522"/>
                  </a:lnTo>
                  <a:lnTo>
                    <a:pt x="89508" y="36522"/>
                  </a:lnTo>
                  <a:lnTo>
                    <a:pt x="89508" y="37120"/>
                  </a:lnTo>
                  <a:lnTo>
                    <a:pt x="89508" y="37270"/>
                  </a:lnTo>
                  <a:lnTo>
                    <a:pt x="88909" y="37569"/>
                  </a:lnTo>
                  <a:lnTo>
                    <a:pt x="88909" y="37719"/>
                  </a:lnTo>
                  <a:lnTo>
                    <a:pt x="89508" y="37420"/>
                  </a:lnTo>
                  <a:lnTo>
                    <a:pt x="89508" y="38318"/>
                  </a:lnTo>
                  <a:lnTo>
                    <a:pt x="88909" y="38617"/>
                  </a:lnTo>
                  <a:lnTo>
                    <a:pt x="88011" y="36971"/>
                  </a:lnTo>
                  <a:lnTo>
                    <a:pt x="87412" y="36073"/>
                  </a:lnTo>
                  <a:lnTo>
                    <a:pt x="82024" y="26343"/>
                  </a:lnTo>
                  <a:lnTo>
                    <a:pt x="85766" y="25296"/>
                  </a:lnTo>
                  <a:lnTo>
                    <a:pt x="89657" y="24398"/>
                  </a:lnTo>
                  <a:close/>
                  <a:moveTo>
                    <a:pt x="119743" y="24398"/>
                  </a:moveTo>
                  <a:lnTo>
                    <a:pt x="123634" y="25296"/>
                  </a:lnTo>
                  <a:lnTo>
                    <a:pt x="127526" y="26343"/>
                  </a:lnTo>
                  <a:lnTo>
                    <a:pt x="121988" y="36073"/>
                  </a:lnTo>
                  <a:lnTo>
                    <a:pt x="121389" y="36971"/>
                  </a:lnTo>
                  <a:lnTo>
                    <a:pt x="120491" y="38617"/>
                  </a:lnTo>
                  <a:lnTo>
                    <a:pt x="120042" y="38318"/>
                  </a:lnTo>
                  <a:lnTo>
                    <a:pt x="119892" y="38318"/>
                  </a:lnTo>
                  <a:lnTo>
                    <a:pt x="119892" y="37420"/>
                  </a:lnTo>
                  <a:lnTo>
                    <a:pt x="120491" y="37719"/>
                  </a:lnTo>
                  <a:lnTo>
                    <a:pt x="120641" y="37569"/>
                  </a:lnTo>
                  <a:lnTo>
                    <a:pt x="119892" y="37270"/>
                  </a:lnTo>
                  <a:lnTo>
                    <a:pt x="119892" y="37120"/>
                  </a:lnTo>
                  <a:lnTo>
                    <a:pt x="119892" y="36671"/>
                  </a:lnTo>
                  <a:lnTo>
                    <a:pt x="119892" y="36522"/>
                  </a:lnTo>
                  <a:lnTo>
                    <a:pt x="120042" y="36522"/>
                  </a:lnTo>
                  <a:lnTo>
                    <a:pt x="120491" y="36821"/>
                  </a:lnTo>
                  <a:lnTo>
                    <a:pt x="120940" y="36821"/>
                  </a:lnTo>
                  <a:lnTo>
                    <a:pt x="120491" y="36522"/>
                  </a:lnTo>
                  <a:lnTo>
                    <a:pt x="120042" y="36222"/>
                  </a:lnTo>
                  <a:lnTo>
                    <a:pt x="119892" y="36222"/>
                  </a:lnTo>
                  <a:lnTo>
                    <a:pt x="119892" y="35624"/>
                  </a:lnTo>
                  <a:lnTo>
                    <a:pt x="119892" y="35474"/>
                  </a:lnTo>
                  <a:lnTo>
                    <a:pt x="120491" y="35773"/>
                  </a:lnTo>
                  <a:lnTo>
                    <a:pt x="120940" y="35923"/>
                  </a:lnTo>
                  <a:lnTo>
                    <a:pt x="121090" y="35923"/>
                  </a:lnTo>
                  <a:lnTo>
                    <a:pt x="121090" y="35773"/>
                  </a:lnTo>
                  <a:lnTo>
                    <a:pt x="119892" y="35174"/>
                  </a:lnTo>
                  <a:lnTo>
                    <a:pt x="119892" y="34426"/>
                  </a:lnTo>
                  <a:lnTo>
                    <a:pt x="120042" y="34576"/>
                  </a:lnTo>
                  <a:lnTo>
                    <a:pt x="121239" y="34875"/>
                  </a:lnTo>
                  <a:lnTo>
                    <a:pt x="121239" y="34725"/>
                  </a:lnTo>
                  <a:lnTo>
                    <a:pt x="120790" y="34576"/>
                  </a:lnTo>
                  <a:lnTo>
                    <a:pt x="120192" y="34276"/>
                  </a:lnTo>
                  <a:lnTo>
                    <a:pt x="119892" y="34276"/>
                  </a:lnTo>
                  <a:lnTo>
                    <a:pt x="119892" y="33378"/>
                  </a:lnTo>
                  <a:lnTo>
                    <a:pt x="120641" y="33678"/>
                  </a:lnTo>
                  <a:lnTo>
                    <a:pt x="121539" y="33827"/>
                  </a:lnTo>
                  <a:lnTo>
                    <a:pt x="121539" y="33678"/>
                  </a:lnTo>
                  <a:lnTo>
                    <a:pt x="120790" y="33378"/>
                  </a:lnTo>
                  <a:lnTo>
                    <a:pt x="119892" y="33229"/>
                  </a:lnTo>
                  <a:lnTo>
                    <a:pt x="119892" y="32331"/>
                  </a:lnTo>
                  <a:lnTo>
                    <a:pt x="120491" y="32480"/>
                  </a:lnTo>
                  <a:lnTo>
                    <a:pt x="121838" y="32929"/>
                  </a:lnTo>
                  <a:lnTo>
                    <a:pt x="121838" y="32780"/>
                  </a:lnTo>
                  <a:lnTo>
                    <a:pt x="120341" y="32181"/>
                  </a:lnTo>
                  <a:lnTo>
                    <a:pt x="119892" y="32031"/>
                  </a:lnTo>
                  <a:lnTo>
                    <a:pt x="119892" y="31283"/>
                  </a:lnTo>
                  <a:lnTo>
                    <a:pt x="120192" y="31283"/>
                  </a:lnTo>
                  <a:lnTo>
                    <a:pt x="122138" y="31882"/>
                  </a:lnTo>
                  <a:lnTo>
                    <a:pt x="122138" y="31732"/>
                  </a:lnTo>
                  <a:lnTo>
                    <a:pt x="121539" y="31433"/>
                  </a:lnTo>
                  <a:lnTo>
                    <a:pt x="120641" y="31133"/>
                  </a:lnTo>
                  <a:lnTo>
                    <a:pt x="119892" y="30983"/>
                  </a:lnTo>
                  <a:lnTo>
                    <a:pt x="119892" y="30085"/>
                  </a:lnTo>
                  <a:lnTo>
                    <a:pt x="120790" y="30385"/>
                  </a:lnTo>
                  <a:lnTo>
                    <a:pt x="121688" y="30534"/>
                  </a:lnTo>
                  <a:lnTo>
                    <a:pt x="122437" y="30834"/>
                  </a:lnTo>
                  <a:lnTo>
                    <a:pt x="122437" y="30684"/>
                  </a:lnTo>
                  <a:lnTo>
                    <a:pt x="121688" y="30385"/>
                  </a:lnTo>
                  <a:lnTo>
                    <a:pt x="120940" y="30085"/>
                  </a:lnTo>
                  <a:lnTo>
                    <a:pt x="119892" y="29786"/>
                  </a:lnTo>
                  <a:lnTo>
                    <a:pt x="119743" y="28589"/>
                  </a:lnTo>
                  <a:lnTo>
                    <a:pt x="120790" y="28738"/>
                  </a:lnTo>
                  <a:lnTo>
                    <a:pt x="122437" y="29337"/>
                  </a:lnTo>
                  <a:lnTo>
                    <a:pt x="122437" y="29187"/>
                  </a:lnTo>
                  <a:lnTo>
                    <a:pt x="121838" y="28888"/>
                  </a:lnTo>
                  <a:lnTo>
                    <a:pt x="121239" y="28589"/>
                  </a:lnTo>
                  <a:lnTo>
                    <a:pt x="119743" y="28289"/>
                  </a:lnTo>
                  <a:lnTo>
                    <a:pt x="119743" y="27391"/>
                  </a:lnTo>
                  <a:lnTo>
                    <a:pt x="121090" y="27840"/>
                  </a:lnTo>
                  <a:lnTo>
                    <a:pt x="121988" y="27990"/>
                  </a:lnTo>
                  <a:lnTo>
                    <a:pt x="122886" y="28289"/>
                  </a:lnTo>
                  <a:lnTo>
                    <a:pt x="122886" y="28140"/>
                  </a:lnTo>
                  <a:lnTo>
                    <a:pt x="121988" y="27691"/>
                  </a:lnTo>
                  <a:lnTo>
                    <a:pt x="121090" y="27541"/>
                  </a:lnTo>
                  <a:lnTo>
                    <a:pt x="119743" y="27092"/>
                  </a:lnTo>
                  <a:lnTo>
                    <a:pt x="119743" y="26194"/>
                  </a:lnTo>
                  <a:lnTo>
                    <a:pt x="120940" y="26493"/>
                  </a:lnTo>
                  <a:lnTo>
                    <a:pt x="122886" y="26942"/>
                  </a:lnTo>
                  <a:lnTo>
                    <a:pt x="123036" y="26942"/>
                  </a:lnTo>
                  <a:lnTo>
                    <a:pt x="123036" y="26792"/>
                  </a:lnTo>
                  <a:lnTo>
                    <a:pt x="122138" y="26493"/>
                  </a:lnTo>
                  <a:lnTo>
                    <a:pt x="121239" y="26194"/>
                  </a:lnTo>
                  <a:lnTo>
                    <a:pt x="119743" y="25745"/>
                  </a:lnTo>
                  <a:lnTo>
                    <a:pt x="119743" y="24996"/>
                  </a:lnTo>
                  <a:lnTo>
                    <a:pt x="120641" y="25146"/>
                  </a:lnTo>
                  <a:lnTo>
                    <a:pt x="121539" y="25296"/>
                  </a:lnTo>
                  <a:lnTo>
                    <a:pt x="123185" y="25745"/>
                  </a:lnTo>
                  <a:lnTo>
                    <a:pt x="123335" y="25595"/>
                  </a:lnTo>
                  <a:lnTo>
                    <a:pt x="123185" y="25595"/>
                  </a:lnTo>
                  <a:lnTo>
                    <a:pt x="122287" y="25146"/>
                  </a:lnTo>
                  <a:lnTo>
                    <a:pt x="121090" y="24996"/>
                  </a:lnTo>
                  <a:lnTo>
                    <a:pt x="119743" y="24547"/>
                  </a:lnTo>
                  <a:lnTo>
                    <a:pt x="119743" y="24398"/>
                  </a:lnTo>
                  <a:close/>
                  <a:moveTo>
                    <a:pt x="89508" y="38467"/>
                  </a:moveTo>
                  <a:lnTo>
                    <a:pt x="89508" y="39665"/>
                  </a:lnTo>
                  <a:lnTo>
                    <a:pt x="89059" y="38767"/>
                  </a:lnTo>
                  <a:lnTo>
                    <a:pt x="89508" y="38467"/>
                  </a:lnTo>
                  <a:close/>
                  <a:moveTo>
                    <a:pt x="119892" y="38467"/>
                  </a:moveTo>
                  <a:lnTo>
                    <a:pt x="120491" y="38767"/>
                  </a:lnTo>
                  <a:lnTo>
                    <a:pt x="119892" y="39665"/>
                  </a:lnTo>
                  <a:lnTo>
                    <a:pt x="119892" y="38467"/>
                  </a:lnTo>
                  <a:close/>
                  <a:moveTo>
                    <a:pt x="80976" y="26643"/>
                  </a:moveTo>
                  <a:lnTo>
                    <a:pt x="86514" y="36372"/>
                  </a:lnTo>
                  <a:lnTo>
                    <a:pt x="81874" y="37719"/>
                  </a:lnTo>
                  <a:lnTo>
                    <a:pt x="77384" y="39515"/>
                  </a:lnTo>
                  <a:lnTo>
                    <a:pt x="73043" y="41461"/>
                  </a:lnTo>
                  <a:lnTo>
                    <a:pt x="68702" y="43706"/>
                  </a:lnTo>
                  <a:lnTo>
                    <a:pt x="65260" y="33229"/>
                  </a:lnTo>
                  <a:lnTo>
                    <a:pt x="69002" y="31283"/>
                  </a:lnTo>
                  <a:lnTo>
                    <a:pt x="72893" y="29487"/>
                  </a:lnTo>
                  <a:lnTo>
                    <a:pt x="76935" y="27990"/>
                  </a:lnTo>
                  <a:lnTo>
                    <a:pt x="80976" y="26643"/>
                  </a:lnTo>
                  <a:close/>
                  <a:moveTo>
                    <a:pt x="128424" y="26643"/>
                  </a:moveTo>
                  <a:lnTo>
                    <a:pt x="132465" y="27990"/>
                  </a:lnTo>
                  <a:lnTo>
                    <a:pt x="136507" y="29487"/>
                  </a:lnTo>
                  <a:lnTo>
                    <a:pt x="140398" y="31283"/>
                  </a:lnTo>
                  <a:lnTo>
                    <a:pt x="144140" y="33229"/>
                  </a:lnTo>
                  <a:lnTo>
                    <a:pt x="140698" y="43706"/>
                  </a:lnTo>
                  <a:lnTo>
                    <a:pt x="136507" y="41461"/>
                  </a:lnTo>
                  <a:lnTo>
                    <a:pt x="132166" y="39515"/>
                  </a:lnTo>
                  <a:lnTo>
                    <a:pt x="127526" y="37719"/>
                  </a:lnTo>
                  <a:lnTo>
                    <a:pt x="122886" y="36372"/>
                  </a:lnTo>
                  <a:lnTo>
                    <a:pt x="128424" y="26643"/>
                  </a:lnTo>
                  <a:close/>
                  <a:moveTo>
                    <a:pt x="64511" y="33678"/>
                  </a:moveTo>
                  <a:lnTo>
                    <a:pt x="64511" y="33827"/>
                  </a:lnTo>
                  <a:lnTo>
                    <a:pt x="63314" y="34576"/>
                  </a:lnTo>
                  <a:lnTo>
                    <a:pt x="62416" y="35174"/>
                  </a:lnTo>
                  <a:lnTo>
                    <a:pt x="61518" y="35923"/>
                  </a:lnTo>
                  <a:lnTo>
                    <a:pt x="61667" y="35923"/>
                  </a:lnTo>
                  <a:lnTo>
                    <a:pt x="63613" y="34725"/>
                  </a:lnTo>
                  <a:lnTo>
                    <a:pt x="64511" y="34127"/>
                  </a:lnTo>
                  <a:lnTo>
                    <a:pt x="64811" y="35025"/>
                  </a:lnTo>
                  <a:lnTo>
                    <a:pt x="63613" y="35923"/>
                  </a:lnTo>
                  <a:lnTo>
                    <a:pt x="62865" y="36372"/>
                  </a:lnTo>
                  <a:lnTo>
                    <a:pt x="62117" y="36971"/>
                  </a:lnTo>
                  <a:lnTo>
                    <a:pt x="62117" y="37120"/>
                  </a:lnTo>
                  <a:lnTo>
                    <a:pt x="62266" y="37120"/>
                  </a:lnTo>
                  <a:lnTo>
                    <a:pt x="63913" y="36073"/>
                  </a:lnTo>
                  <a:lnTo>
                    <a:pt x="64960" y="35324"/>
                  </a:lnTo>
                  <a:lnTo>
                    <a:pt x="65260" y="36222"/>
                  </a:lnTo>
                  <a:lnTo>
                    <a:pt x="64062" y="36971"/>
                  </a:lnTo>
                  <a:lnTo>
                    <a:pt x="63314" y="37569"/>
                  </a:lnTo>
                  <a:lnTo>
                    <a:pt x="62566" y="38168"/>
                  </a:lnTo>
                  <a:lnTo>
                    <a:pt x="62566" y="38318"/>
                  </a:lnTo>
                  <a:lnTo>
                    <a:pt x="62715" y="38318"/>
                  </a:lnTo>
                  <a:lnTo>
                    <a:pt x="63464" y="37869"/>
                  </a:lnTo>
                  <a:lnTo>
                    <a:pt x="64212" y="37270"/>
                  </a:lnTo>
                  <a:lnTo>
                    <a:pt x="65409" y="36372"/>
                  </a:lnTo>
                  <a:lnTo>
                    <a:pt x="65559" y="37270"/>
                  </a:lnTo>
                  <a:lnTo>
                    <a:pt x="64661" y="38018"/>
                  </a:lnTo>
                  <a:lnTo>
                    <a:pt x="63913" y="38467"/>
                  </a:lnTo>
                  <a:lnTo>
                    <a:pt x="63464" y="39066"/>
                  </a:lnTo>
                  <a:lnTo>
                    <a:pt x="63464" y="39216"/>
                  </a:lnTo>
                  <a:lnTo>
                    <a:pt x="63613" y="39216"/>
                  </a:lnTo>
                  <a:lnTo>
                    <a:pt x="64960" y="38168"/>
                  </a:lnTo>
                  <a:lnTo>
                    <a:pt x="65709" y="37569"/>
                  </a:lnTo>
                  <a:lnTo>
                    <a:pt x="66158" y="38767"/>
                  </a:lnTo>
                  <a:lnTo>
                    <a:pt x="65260" y="39365"/>
                  </a:lnTo>
                  <a:lnTo>
                    <a:pt x="64511" y="39815"/>
                  </a:lnTo>
                  <a:lnTo>
                    <a:pt x="63913" y="40413"/>
                  </a:lnTo>
                  <a:lnTo>
                    <a:pt x="63913" y="40563"/>
                  </a:lnTo>
                  <a:lnTo>
                    <a:pt x="64661" y="40114"/>
                  </a:lnTo>
                  <a:lnTo>
                    <a:pt x="65409" y="39515"/>
                  </a:lnTo>
                  <a:lnTo>
                    <a:pt x="66158" y="39066"/>
                  </a:lnTo>
                  <a:lnTo>
                    <a:pt x="66457" y="39964"/>
                  </a:lnTo>
                  <a:lnTo>
                    <a:pt x="65709" y="40264"/>
                  </a:lnTo>
                  <a:lnTo>
                    <a:pt x="65110" y="40862"/>
                  </a:lnTo>
                  <a:lnTo>
                    <a:pt x="64511" y="41461"/>
                  </a:lnTo>
                  <a:lnTo>
                    <a:pt x="64511" y="41461"/>
                  </a:lnTo>
                  <a:lnTo>
                    <a:pt x="66308" y="40264"/>
                  </a:lnTo>
                  <a:lnTo>
                    <a:pt x="66607" y="40114"/>
                  </a:lnTo>
                  <a:lnTo>
                    <a:pt x="66757" y="40862"/>
                  </a:lnTo>
                  <a:lnTo>
                    <a:pt x="66457" y="41162"/>
                  </a:lnTo>
                  <a:lnTo>
                    <a:pt x="65858" y="41611"/>
                  </a:lnTo>
                  <a:lnTo>
                    <a:pt x="65110" y="42209"/>
                  </a:lnTo>
                  <a:lnTo>
                    <a:pt x="65110" y="42359"/>
                  </a:lnTo>
                  <a:lnTo>
                    <a:pt x="65260" y="42359"/>
                  </a:lnTo>
                  <a:lnTo>
                    <a:pt x="66457" y="41461"/>
                  </a:lnTo>
                  <a:lnTo>
                    <a:pt x="66906" y="41162"/>
                  </a:lnTo>
                  <a:lnTo>
                    <a:pt x="67206" y="41910"/>
                  </a:lnTo>
                  <a:lnTo>
                    <a:pt x="66607" y="42359"/>
                  </a:lnTo>
                  <a:lnTo>
                    <a:pt x="65709" y="43107"/>
                  </a:lnTo>
                  <a:lnTo>
                    <a:pt x="65858" y="43107"/>
                  </a:lnTo>
                  <a:lnTo>
                    <a:pt x="66308" y="42808"/>
                  </a:lnTo>
                  <a:lnTo>
                    <a:pt x="66757" y="42509"/>
                  </a:lnTo>
                  <a:lnTo>
                    <a:pt x="67206" y="42209"/>
                  </a:lnTo>
                  <a:lnTo>
                    <a:pt x="67505" y="42958"/>
                  </a:lnTo>
                  <a:lnTo>
                    <a:pt x="67206" y="43257"/>
                  </a:lnTo>
                  <a:lnTo>
                    <a:pt x="66757" y="43556"/>
                  </a:lnTo>
                  <a:lnTo>
                    <a:pt x="66308" y="44006"/>
                  </a:lnTo>
                  <a:lnTo>
                    <a:pt x="66457" y="44006"/>
                  </a:lnTo>
                  <a:lnTo>
                    <a:pt x="67505" y="43257"/>
                  </a:lnTo>
                  <a:lnTo>
                    <a:pt x="67804" y="43856"/>
                  </a:lnTo>
                  <a:lnTo>
                    <a:pt x="66906" y="44754"/>
                  </a:lnTo>
                  <a:lnTo>
                    <a:pt x="66906" y="44904"/>
                  </a:lnTo>
                  <a:lnTo>
                    <a:pt x="67505" y="44455"/>
                  </a:lnTo>
                  <a:lnTo>
                    <a:pt x="67954" y="44155"/>
                  </a:lnTo>
                  <a:lnTo>
                    <a:pt x="67954" y="44305"/>
                  </a:lnTo>
                  <a:lnTo>
                    <a:pt x="68104" y="44754"/>
                  </a:lnTo>
                  <a:lnTo>
                    <a:pt x="67954" y="45053"/>
                  </a:lnTo>
                  <a:lnTo>
                    <a:pt x="67505" y="45353"/>
                  </a:lnTo>
                  <a:lnTo>
                    <a:pt x="67355" y="45652"/>
                  </a:lnTo>
                  <a:lnTo>
                    <a:pt x="67355" y="45802"/>
                  </a:lnTo>
                  <a:lnTo>
                    <a:pt x="67804" y="45502"/>
                  </a:lnTo>
                  <a:lnTo>
                    <a:pt x="68104" y="45203"/>
                  </a:lnTo>
                  <a:lnTo>
                    <a:pt x="68253" y="45053"/>
                  </a:lnTo>
                  <a:lnTo>
                    <a:pt x="68253" y="45203"/>
                  </a:lnTo>
                  <a:lnTo>
                    <a:pt x="68403" y="45802"/>
                  </a:lnTo>
                  <a:lnTo>
                    <a:pt x="67954" y="46400"/>
                  </a:lnTo>
                  <a:lnTo>
                    <a:pt x="68553" y="46101"/>
                  </a:lnTo>
                  <a:lnTo>
                    <a:pt x="68702" y="46849"/>
                  </a:lnTo>
                  <a:lnTo>
                    <a:pt x="68403" y="47298"/>
                  </a:lnTo>
                  <a:lnTo>
                    <a:pt x="66906" y="46101"/>
                  </a:lnTo>
                  <a:lnTo>
                    <a:pt x="66158" y="45353"/>
                  </a:lnTo>
                  <a:lnTo>
                    <a:pt x="57776" y="38018"/>
                  </a:lnTo>
                  <a:lnTo>
                    <a:pt x="61069" y="35773"/>
                  </a:lnTo>
                  <a:lnTo>
                    <a:pt x="64511" y="33678"/>
                  </a:lnTo>
                  <a:close/>
                  <a:moveTo>
                    <a:pt x="145038" y="33678"/>
                  </a:moveTo>
                  <a:lnTo>
                    <a:pt x="148331" y="35773"/>
                  </a:lnTo>
                  <a:lnTo>
                    <a:pt x="151624" y="38018"/>
                  </a:lnTo>
                  <a:lnTo>
                    <a:pt x="143242" y="45353"/>
                  </a:lnTo>
                  <a:lnTo>
                    <a:pt x="142494" y="46101"/>
                  </a:lnTo>
                  <a:lnTo>
                    <a:pt x="141147" y="47298"/>
                  </a:lnTo>
                  <a:lnTo>
                    <a:pt x="140698" y="46849"/>
                  </a:lnTo>
                  <a:lnTo>
                    <a:pt x="140997" y="46101"/>
                  </a:lnTo>
                  <a:lnTo>
                    <a:pt x="141446" y="46400"/>
                  </a:lnTo>
                  <a:lnTo>
                    <a:pt x="140997" y="45802"/>
                  </a:lnTo>
                  <a:lnTo>
                    <a:pt x="141147" y="45203"/>
                  </a:lnTo>
                  <a:lnTo>
                    <a:pt x="141296" y="45053"/>
                  </a:lnTo>
                  <a:lnTo>
                    <a:pt x="141296" y="45203"/>
                  </a:lnTo>
                  <a:lnTo>
                    <a:pt x="141895" y="45652"/>
                  </a:lnTo>
                  <a:lnTo>
                    <a:pt x="142045" y="45802"/>
                  </a:lnTo>
                  <a:lnTo>
                    <a:pt x="142194" y="45652"/>
                  </a:lnTo>
                  <a:lnTo>
                    <a:pt x="141895" y="45353"/>
                  </a:lnTo>
                  <a:lnTo>
                    <a:pt x="141446" y="45053"/>
                  </a:lnTo>
                  <a:lnTo>
                    <a:pt x="141296" y="44754"/>
                  </a:lnTo>
                  <a:lnTo>
                    <a:pt x="141596" y="44305"/>
                  </a:lnTo>
                  <a:lnTo>
                    <a:pt x="141596" y="44155"/>
                  </a:lnTo>
                  <a:lnTo>
                    <a:pt x="142194" y="44754"/>
                  </a:lnTo>
                  <a:lnTo>
                    <a:pt x="142494" y="44904"/>
                  </a:lnTo>
                  <a:lnTo>
                    <a:pt x="142643" y="44754"/>
                  </a:lnTo>
                  <a:lnTo>
                    <a:pt x="141596" y="43856"/>
                  </a:lnTo>
                  <a:lnTo>
                    <a:pt x="141895" y="43257"/>
                  </a:lnTo>
                  <a:lnTo>
                    <a:pt x="142045" y="43257"/>
                  </a:lnTo>
                  <a:lnTo>
                    <a:pt x="143093" y="44006"/>
                  </a:lnTo>
                  <a:lnTo>
                    <a:pt x="143093" y="44006"/>
                  </a:lnTo>
                  <a:lnTo>
                    <a:pt x="142643" y="43556"/>
                  </a:lnTo>
                  <a:lnTo>
                    <a:pt x="142344" y="43257"/>
                  </a:lnTo>
                  <a:lnTo>
                    <a:pt x="141895" y="42958"/>
                  </a:lnTo>
                  <a:lnTo>
                    <a:pt x="142194" y="42209"/>
                  </a:lnTo>
                  <a:lnTo>
                    <a:pt x="142643" y="42509"/>
                  </a:lnTo>
                  <a:lnTo>
                    <a:pt x="143093" y="42808"/>
                  </a:lnTo>
                  <a:lnTo>
                    <a:pt x="143691" y="43107"/>
                  </a:lnTo>
                  <a:lnTo>
                    <a:pt x="142793" y="42359"/>
                  </a:lnTo>
                  <a:lnTo>
                    <a:pt x="142344" y="41910"/>
                  </a:lnTo>
                  <a:lnTo>
                    <a:pt x="142494" y="41162"/>
                  </a:lnTo>
                  <a:lnTo>
                    <a:pt x="143093" y="41461"/>
                  </a:lnTo>
                  <a:lnTo>
                    <a:pt x="144140" y="42359"/>
                  </a:lnTo>
                  <a:lnTo>
                    <a:pt x="144290" y="42359"/>
                  </a:lnTo>
                  <a:lnTo>
                    <a:pt x="144290" y="42209"/>
                  </a:lnTo>
                  <a:lnTo>
                    <a:pt x="143691" y="41611"/>
                  </a:lnTo>
                  <a:lnTo>
                    <a:pt x="142943" y="41162"/>
                  </a:lnTo>
                  <a:lnTo>
                    <a:pt x="142643" y="40862"/>
                  </a:lnTo>
                  <a:lnTo>
                    <a:pt x="142943" y="40114"/>
                  </a:lnTo>
                  <a:lnTo>
                    <a:pt x="143093" y="40264"/>
                  </a:lnTo>
                  <a:lnTo>
                    <a:pt x="144889" y="41461"/>
                  </a:lnTo>
                  <a:lnTo>
                    <a:pt x="144290" y="40862"/>
                  </a:lnTo>
                  <a:lnTo>
                    <a:pt x="143691" y="40264"/>
                  </a:lnTo>
                  <a:lnTo>
                    <a:pt x="142943" y="39964"/>
                  </a:lnTo>
                  <a:lnTo>
                    <a:pt x="143242" y="39066"/>
                  </a:lnTo>
                  <a:lnTo>
                    <a:pt x="143991" y="39515"/>
                  </a:lnTo>
                  <a:lnTo>
                    <a:pt x="144739" y="40114"/>
                  </a:lnTo>
                  <a:lnTo>
                    <a:pt x="145487" y="40563"/>
                  </a:lnTo>
                  <a:lnTo>
                    <a:pt x="145487" y="40413"/>
                  </a:lnTo>
                  <a:lnTo>
                    <a:pt x="144889" y="39815"/>
                  </a:lnTo>
                  <a:lnTo>
                    <a:pt x="144290" y="39365"/>
                  </a:lnTo>
                  <a:lnTo>
                    <a:pt x="143392" y="38767"/>
                  </a:lnTo>
                  <a:lnTo>
                    <a:pt x="143691" y="37569"/>
                  </a:lnTo>
                  <a:lnTo>
                    <a:pt x="144589" y="38168"/>
                  </a:lnTo>
                  <a:lnTo>
                    <a:pt x="145936" y="39216"/>
                  </a:lnTo>
                  <a:lnTo>
                    <a:pt x="145936" y="39066"/>
                  </a:lnTo>
                  <a:lnTo>
                    <a:pt x="145487" y="38467"/>
                  </a:lnTo>
                  <a:lnTo>
                    <a:pt x="144889" y="38018"/>
                  </a:lnTo>
                  <a:lnTo>
                    <a:pt x="143841" y="37270"/>
                  </a:lnTo>
                  <a:lnTo>
                    <a:pt x="144140" y="36372"/>
                  </a:lnTo>
                  <a:lnTo>
                    <a:pt x="145188" y="37270"/>
                  </a:lnTo>
                  <a:lnTo>
                    <a:pt x="145936" y="37869"/>
                  </a:lnTo>
                  <a:lnTo>
                    <a:pt x="146834" y="38318"/>
                  </a:lnTo>
                  <a:lnTo>
                    <a:pt x="146834" y="38168"/>
                  </a:lnTo>
                  <a:lnTo>
                    <a:pt x="146086" y="37569"/>
                  </a:lnTo>
                  <a:lnTo>
                    <a:pt x="145338" y="36971"/>
                  </a:lnTo>
                  <a:lnTo>
                    <a:pt x="144140" y="36222"/>
                  </a:lnTo>
                  <a:lnTo>
                    <a:pt x="144440" y="35324"/>
                  </a:lnTo>
                  <a:lnTo>
                    <a:pt x="145487" y="36073"/>
                  </a:lnTo>
                  <a:lnTo>
                    <a:pt x="147134" y="37120"/>
                  </a:lnTo>
                  <a:lnTo>
                    <a:pt x="147283" y="37120"/>
                  </a:lnTo>
                  <a:lnTo>
                    <a:pt x="147283" y="36971"/>
                  </a:lnTo>
                  <a:lnTo>
                    <a:pt x="146535" y="36372"/>
                  </a:lnTo>
                  <a:lnTo>
                    <a:pt x="145936" y="35923"/>
                  </a:lnTo>
                  <a:lnTo>
                    <a:pt x="144589" y="35025"/>
                  </a:lnTo>
                  <a:lnTo>
                    <a:pt x="144889" y="34127"/>
                  </a:lnTo>
                  <a:lnTo>
                    <a:pt x="145787" y="34725"/>
                  </a:lnTo>
                  <a:lnTo>
                    <a:pt x="147882" y="35923"/>
                  </a:lnTo>
                  <a:lnTo>
                    <a:pt x="147134" y="35174"/>
                  </a:lnTo>
                  <a:lnTo>
                    <a:pt x="146236" y="34576"/>
                  </a:lnTo>
                  <a:lnTo>
                    <a:pt x="145038" y="33827"/>
                  </a:lnTo>
                  <a:lnTo>
                    <a:pt x="145038" y="33678"/>
                  </a:lnTo>
                  <a:close/>
                  <a:moveTo>
                    <a:pt x="140548" y="46999"/>
                  </a:moveTo>
                  <a:lnTo>
                    <a:pt x="140997" y="47448"/>
                  </a:lnTo>
                  <a:lnTo>
                    <a:pt x="140249" y="48047"/>
                  </a:lnTo>
                  <a:lnTo>
                    <a:pt x="140249" y="48047"/>
                  </a:lnTo>
                  <a:lnTo>
                    <a:pt x="140548" y="46999"/>
                  </a:lnTo>
                  <a:close/>
                  <a:moveTo>
                    <a:pt x="68852" y="46999"/>
                  </a:moveTo>
                  <a:lnTo>
                    <a:pt x="69151" y="48047"/>
                  </a:lnTo>
                  <a:lnTo>
                    <a:pt x="69151" y="48047"/>
                  </a:lnTo>
                  <a:lnTo>
                    <a:pt x="68403" y="47448"/>
                  </a:lnTo>
                  <a:lnTo>
                    <a:pt x="68852" y="46999"/>
                  </a:lnTo>
                  <a:close/>
                  <a:moveTo>
                    <a:pt x="96094" y="53286"/>
                  </a:moveTo>
                  <a:lnTo>
                    <a:pt x="95046" y="60620"/>
                  </a:lnTo>
                  <a:lnTo>
                    <a:pt x="94896" y="60620"/>
                  </a:lnTo>
                  <a:lnTo>
                    <a:pt x="93100" y="53884"/>
                  </a:lnTo>
                  <a:lnTo>
                    <a:pt x="96094" y="53286"/>
                  </a:lnTo>
                  <a:close/>
                  <a:moveTo>
                    <a:pt x="113007" y="53286"/>
                  </a:moveTo>
                  <a:lnTo>
                    <a:pt x="116150" y="53884"/>
                  </a:lnTo>
                  <a:lnTo>
                    <a:pt x="114803" y="60620"/>
                  </a:lnTo>
                  <a:lnTo>
                    <a:pt x="114055" y="60470"/>
                  </a:lnTo>
                  <a:lnTo>
                    <a:pt x="113007" y="53286"/>
                  </a:lnTo>
                  <a:close/>
                  <a:moveTo>
                    <a:pt x="110313" y="35174"/>
                  </a:moveTo>
                  <a:lnTo>
                    <a:pt x="114654" y="35624"/>
                  </a:lnTo>
                  <a:lnTo>
                    <a:pt x="118994" y="36372"/>
                  </a:lnTo>
                  <a:lnTo>
                    <a:pt x="118994" y="43257"/>
                  </a:lnTo>
                  <a:lnTo>
                    <a:pt x="122437" y="37270"/>
                  </a:lnTo>
                  <a:lnTo>
                    <a:pt x="127077" y="38617"/>
                  </a:lnTo>
                  <a:lnTo>
                    <a:pt x="131717" y="40413"/>
                  </a:lnTo>
                  <a:lnTo>
                    <a:pt x="136058" y="42359"/>
                  </a:lnTo>
                  <a:lnTo>
                    <a:pt x="140398" y="44754"/>
                  </a:lnTo>
                  <a:lnTo>
                    <a:pt x="138153" y="51190"/>
                  </a:lnTo>
                  <a:lnTo>
                    <a:pt x="138153" y="51190"/>
                  </a:lnTo>
                  <a:lnTo>
                    <a:pt x="143392" y="46700"/>
                  </a:lnTo>
                  <a:lnTo>
                    <a:pt x="145637" y="48197"/>
                  </a:lnTo>
                  <a:lnTo>
                    <a:pt x="147733" y="49843"/>
                  </a:lnTo>
                  <a:lnTo>
                    <a:pt x="149828" y="51489"/>
                  </a:lnTo>
                  <a:lnTo>
                    <a:pt x="151774" y="53286"/>
                  </a:lnTo>
                  <a:lnTo>
                    <a:pt x="138902" y="63164"/>
                  </a:lnTo>
                  <a:lnTo>
                    <a:pt x="136207" y="61069"/>
                  </a:lnTo>
                  <a:lnTo>
                    <a:pt x="133513" y="59273"/>
                  </a:lnTo>
                  <a:lnTo>
                    <a:pt x="135609" y="55980"/>
                  </a:lnTo>
                  <a:lnTo>
                    <a:pt x="136357" y="55980"/>
                  </a:lnTo>
                  <a:lnTo>
                    <a:pt x="137105" y="55830"/>
                  </a:lnTo>
                  <a:lnTo>
                    <a:pt x="137704" y="55231"/>
                  </a:lnTo>
                  <a:lnTo>
                    <a:pt x="138153" y="54483"/>
                  </a:lnTo>
                  <a:lnTo>
                    <a:pt x="138303" y="54034"/>
                  </a:lnTo>
                  <a:lnTo>
                    <a:pt x="138303" y="53735"/>
                  </a:lnTo>
                  <a:lnTo>
                    <a:pt x="138003" y="52837"/>
                  </a:lnTo>
                  <a:lnTo>
                    <a:pt x="137554" y="52238"/>
                  </a:lnTo>
                  <a:lnTo>
                    <a:pt x="137255" y="51938"/>
                  </a:lnTo>
                  <a:lnTo>
                    <a:pt x="136806" y="51789"/>
                  </a:lnTo>
                  <a:lnTo>
                    <a:pt x="136357" y="51639"/>
                  </a:lnTo>
                  <a:lnTo>
                    <a:pt x="135908" y="51639"/>
                  </a:lnTo>
                  <a:lnTo>
                    <a:pt x="135160" y="51789"/>
                  </a:lnTo>
                  <a:lnTo>
                    <a:pt x="134411" y="52388"/>
                  </a:lnTo>
                  <a:lnTo>
                    <a:pt x="134261" y="52687"/>
                  </a:lnTo>
                  <a:lnTo>
                    <a:pt x="133962" y="53136"/>
                  </a:lnTo>
                  <a:lnTo>
                    <a:pt x="133962" y="53735"/>
                  </a:lnTo>
                  <a:lnTo>
                    <a:pt x="133962" y="54483"/>
                  </a:lnTo>
                  <a:lnTo>
                    <a:pt x="134261" y="55082"/>
                  </a:lnTo>
                  <a:lnTo>
                    <a:pt x="134711" y="55531"/>
                  </a:lnTo>
                  <a:lnTo>
                    <a:pt x="132765" y="58824"/>
                  </a:lnTo>
                  <a:lnTo>
                    <a:pt x="129172" y="56728"/>
                  </a:lnTo>
                  <a:lnTo>
                    <a:pt x="125430" y="54932"/>
                  </a:lnTo>
                  <a:lnTo>
                    <a:pt x="121539" y="53585"/>
                  </a:lnTo>
                  <a:lnTo>
                    <a:pt x="117348" y="52388"/>
                  </a:lnTo>
                  <a:lnTo>
                    <a:pt x="118246" y="48346"/>
                  </a:lnTo>
                  <a:lnTo>
                    <a:pt x="118994" y="48047"/>
                  </a:lnTo>
                  <a:lnTo>
                    <a:pt x="119743" y="47598"/>
                  </a:lnTo>
                  <a:lnTo>
                    <a:pt x="120192" y="46999"/>
                  </a:lnTo>
                  <a:lnTo>
                    <a:pt x="120341" y="46101"/>
                  </a:lnTo>
                  <a:lnTo>
                    <a:pt x="120341" y="45652"/>
                  </a:lnTo>
                  <a:lnTo>
                    <a:pt x="120192" y="45203"/>
                  </a:lnTo>
                  <a:lnTo>
                    <a:pt x="119743" y="44604"/>
                  </a:lnTo>
                  <a:lnTo>
                    <a:pt x="118994" y="44155"/>
                  </a:lnTo>
                  <a:lnTo>
                    <a:pt x="118545" y="44006"/>
                  </a:lnTo>
                  <a:lnTo>
                    <a:pt x="118096" y="43856"/>
                  </a:lnTo>
                  <a:lnTo>
                    <a:pt x="117647" y="44006"/>
                  </a:lnTo>
                  <a:lnTo>
                    <a:pt x="117198" y="44155"/>
                  </a:lnTo>
                  <a:lnTo>
                    <a:pt x="116599" y="44604"/>
                  </a:lnTo>
                  <a:lnTo>
                    <a:pt x="116150" y="45203"/>
                  </a:lnTo>
                  <a:lnTo>
                    <a:pt x="116001" y="45652"/>
                  </a:lnTo>
                  <a:lnTo>
                    <a:pt x="115851" y="46101"/>
                  </a:lnTo>
                  <a:lnTo>
                    <a:pt x="116001" y="46849"/>
                  </a:lnTo>
                  <a:lnTo>
                    <a:pt x="116300" y="47298"/>
                  </a:lnTo>
                  <a:lnTo>
                    <a:pt x="116749" y="47897"/>
                  </a:lnTo>
                  <a:lnTo>
                    <a:pt x="117348" y="48197"/>
                  </a:lnTo>
                  <a:lnTo>
                    <a:pt x="116450" y="52238"/>
                  </a:lnTo>
                  <a:lnTo>
                    <a:pt x="112708" y="51489"/>
                  </a:lnTo>
                  <a:lnTo>
                    <a:pt x="110313" y="35174"/>
                  </a:lnTo>
                  <a:close/>
                  <a:moveTo>
                    <a:pt x="98488" y="35174"/>
                  </a:moveTo>
                  <a:lnTo>
                    <a:pt x="96243" y="51489"/>
                  </a:lnTo>
                  <a:lnTo>
                    <a:pt x="92651" y="52238"/>
                  </a:lnTo>
                  <a:lnTo>
                    <a:pt x="91453" y="48346"/>
                  </a:lnTo>
                  <a:lnTo>
                    <a:pt x="92052" y="47747"/>
                  </a:lnTo>
                  <a:lnTo>
                    <a:pt x="92501" y="46999"/>
                  </a:lnTo>
                  <a:lnTo>
                    <a:pt x="92501" y="46251"/>
                  </a:lnTo>
                  <a:lnTo>
                    <a:pt x="92352" y="45353"/>
                  </a:lnTo>
                  <a:lnTo>
                    <a:pt x="92052" y="45053"/>
                  </a:lnTo>
                  <a:lnTo>
                    <a:pt x="91753" y="44754"/>
                  </a:lnTo>
                  <a:lnTo>
                    <a:pt x="91004" y="44305"/>
                  </a:lnTo>
                  <a:lnTo>
                    <a:pt x="90256" y="44155"/>
                  </a:lnTo>
                  <a:lnTo>
                    <a:pt x="89807" y="44305"/>
                  </a:lnTo>
                  <a:lnTo>
                    <a:pt x="89358" y="44455"/>
                  </a:lnTo>
                  <a:lnTo>
                    <a:pt x="88909" y="44604"/>
                  </a:lnTo>
                  <a:lnTo>
                    <a:pt x="88610" y="44904"/>
                  </a:lnTo>
                  <a:lnTo>
                    <a:pt x="88310" y="45652"/>
                  </a:lnTo>
                  <a:lnTo>
                    <a:pt x="88161" y="46550"/>
                  </a:lnTo>
                  <a:lnTo>
                    <a:pt x="88161" y="46999"/>
                  </a:lnTo>
                  <a:lnTo>
                    <a:pt x="88310" y="47448"/>
                  </a:lnTo>
                  <a:lnTo>
                    <a:pt x="88759" y="47897"/>
                  </a:lnTo>
                  <a:lnTo>
                    <a:pt x="89208" y="48346"/>
                  </a:lnTo>
                  <a:lnTo>
                    <a:pt x="89807" y="48496"/>
                  </a:lnTo>
                  <a:lnTo>
                    <a:pt x="90555" y="48646"/>
                  </a:lnTo>
                  <a:lnTo>
                    <a:pt x="91603" y="52537"/>
                  </a:lnTo>
                  <a:lnTo>
                    <a:pt x="87412" y="53735"/>
                  </a:lnTo>
                  <a:lnTo>
                    <a:pt x="83521" y="55231"/>
                  </a:lnTo>
                  <a:lnTo>
                    <a:pt x="79629" y="57028"/>
                  </a:lnTo>
                  <a:lnTo>
                    <a:pt x="75887" y="59273"/>
                  </a:lnTo>
                  <a:lnTo>
                    <a:pt x="73941" y="55680"/>
                  </a:lnTo>
                  <a:lnTo>
                    <a:pt x="74390" y="54932"/>
                  </a:lnTo>
                  <a:lnTo>
                    <a:pt x="74540" y="54034"/>
                  </a:lnTo>
                  <a:lnTo>
                    <a:pt x="74240" y="53286"/>
                  </a:lnTo>
                  <a:lnTo>
                    <a:pt x="73791" y="52537"/>
                  </a:lnTo>
                  <a:lnTo>
                    <a:pt x="73492" y="52238"/>
                  </a:lnTo>
                  <a:lnTo>
                    <a:pt x="73043" y="52088"/>
                  </a:lnTo>
                  <a:lnTo>
                    <a:pt x="72295" y="51938"/>
                  </a:lnTo>
                  <a:lnTo>
                    <a:pt x="71397" y="52088"/>
                  </a:lnTo>
                  <a:lnTo>
                    <a:pt x="71097" y="52388"/>
                  </a:lnTo>
                  <a:lnTo>
                    <a:pt x="70648" y="52687"/>
                  </a:lnTo>
                  <a:lnTo>
                    <a:pt x="70499" y="52986"/>
                  </a:lnTo>
                  <a:lnTo>
                    <a:pt x="70199" y="53286"/>
                  </a:lnTo>
                  <a:lnTo>
                    <a:pt x="70049" y="54184"/>
                  </a:lnTo>
                  <a:lnTo>
                    <a:pt x="70199" y="55082"/>
                  </a:lnTo>
                  <a:lnTo>
                    <a:pt x="70499" y="55381"/>
                  </a:lnTo>
                  <a:lnTo>
                    <a:pt x="70798" y="55680"/>
                  </a:lnTo>
                  <a:lnTo>
                    <a:pt x="71247" y="56129"/>
                  </a:lnTo>
                  <a:lnTo>
                    <a:pt x="71846" y="56279"/>
                  </a:lnTo>
                  <a:lnTo>
                    <a:pt x="72444" y="56429"/>
                  </a:lnTo>
                  <a:lnTo>
                    <a:pt x="73043" y="56279"/>
                  </a:lnTo>
                  <a:lnTo>
                    <a:pt x="75139" y="59722"/>
                  </a:lnTo>
                  <a:lnTo>
                    <a:pt x="72444" y="61668"/>
                  </a:lnTo>
                  <a:lnTo>
                    <a:pt x="69750" y="63763"/>
                  </a:lnTo>
                  <a:lnTo>
                    <a:pt x="56728" y="54184"/>
                  </a:lnTo>
                  <a:lnTo>
                    <a:pt x="58824" y="52088"/>
                  </a:lnTo>
                  <a:lnTo>
                    <a:pt x="61218" y="50142"/>
                  </a:lnTo>
                  <a:lnTo>
                    <a:pt x="63613" y="48346"/>
                  </a:lnTo>
                  <a:lnTo>
                    <a:pt x="66008" y="46550"/>
                  </a:lnTo>
                  <a:lnTo>
                    <a:pt x="71247" y="51190"/>
                  </a:lnTo>
                  <a:lnTo>
                    <a:pt x="71247" y="51190"/>
                  </a:lnTo>
                  <a:lnTo>
                    <a:pt x="69151" y="44754"/>
                  </a:lnTo>
                  <a:lnTo>
                    <a:pt x="73342" y="42359"/>
                  </a:lnTo>
                  <a:lnTo>
                    <a:pt x="77683" y="40264"/>
                  </a:lnTo>
                  <a:lnTo>
                    <a:pt x="82323" y="38617"/>
                  </a:lnTo>
                  <a:lnTo>
                    <a:pt x="86963" y="37120"/>
                  </a:lnTo>
                  <a:lnTo>
                    <a:pt x="90406" y="43257"/>
                  </a:lnTo>
                  <a:lnTo>
                    <a:pt x="90555" y="36372"/>
                  </a:lnTo>
                  <a:lnTo>
                    <a:pt x="94447" y="35624"/>
                  </a:lnTo>
                  <a:lnTo>
                    <a:pt x="98488" y="35174"/>
                  </a:lnTo>
                  <a:close/>
                  <a:moveTo>
                    <a:pt x="56878" y="38467"/>
                  </a:moveTo>
                  <a:lnTo>
                    <a:pt x="65260" y="45951"/>
                  </a:lnTo>
                  <a:lnTo>
                    <a:pt x="62865" y="47747"/>
                  </a:lnTo>
                  <a:lnTo>
                    <a:pt x="60470" y="49544"/>
                  </a:lnTo>
                  <a:lnTo>
                    <a:pt x="58075" y="51489"/>
                  </a:lnTo>
                  <a:lnTo>
                    <a:pt x="55830" y="53585"/>
                  </a:lnTo>
                  <a:lnTo>
                    <a:pt x="48196" y="47897"/>
                  </a:lnTo>
                  <a:lnTo>
                    <a:pt x="47298" y="48646"/>
                  </a:lnTo>
                  <a:lnTo>
                    <a:pt x="53136" y="56279"/>
                  </a:lnTo>
                  <a:lnTo>
                    <a:pt x="51040" y="58524"/>
                  </a:lnTo>
                  <a:lnTo>
                    <a:pt x="49244" y="60770"/>
                  </a:lnTo>
                  <a:lnTo>
                    <a:pt x="47448" y="63164"/>
                  </a:lnTo>
                  <a:lnTo>
                    <a:pt x="45802" y="65559"/>
                  </a:lnTo>
                  <a:lnTo>
                    <a:pt x="38018" y="57477"/>
                  </a:lnTo>
                  <a:lnTo>
                    <a:pt x="40114" y="54782"/>
                  </a:lnTo>
                  <a:lnTo>
                    <a:pt x="42209" y="52238"/>
                  </a:lnTo>
                  <a:lnTo>
                    <a:pt x="44454" y="49693"/>
                  </a:lnTo>
                  <a:lnTo>
                    <a:pt x="46700" y="47298"/>
                  </a:lnTo>
                  <a:lnTo>
                    <a:pt x="49094" y="44904"/>
                  </a:lnTo>
                  <a:lnTo>
                    <a:pt x="51639" y="42658"/>
                  </a:lnTo>
                  <a:lnTo>
                    <a:pt x="54184" y="40563"/>
                  </a:lnTo>
                  <a:lnTo>
                    <a:pt x="56878" y="38467"/>
                  </a:lnTo>
                  <a:close/>
                  <a:moveTo>
                    <a:pt x="152522" y="38617"/>
                  </a:moveTo>
                  <a:lnTo>
                    <a:pt x="155216" y="40563"/>
                  </a:lnTo>
                  <a:lnTo>
                    <a:pt x="157761" y="42658"/>
                  </a:lnTo>
                  <a:lnTo>
                    <a:pt x="160306" y="44904"/>
                  </a:lnTo>
                  <a:lnTo>
                    <a:pt x="162700" y="47298"/>
                  </a:lnTo>
                  <a:lnTo>
                    <a:pt x="164946" y="49693"/>
                  </a:lnTo>
                  <a:lnTo>
                    <a:pt x="167191" y="52238"/>
                  </a:lnTo>
                  <a:lnTo>
                    <a:pt x="169286" y="54932"/>
                  </a:lnTo>
                  <a:lnTo>
                    <a:pt x="171382" y="57626"/>
                  </a:lnTo>
                  <a:lnTo>
                    <a:pt x="163748" y="65559"/>
                  </a:lnTo>
                  <a:lnTo>
                    <a:pt x="161802" y="62865"/>
                  </a:lnTo>
                  <a:lnTo>
                    <a:pt x="159707" y="60320"/>
                  </a:lnTo>
                  <a:lnTo>
                    <a:pt x="157611" y="57776"/>
                  </a:lnTo>
                  <a:lnTo>
                    <a:pt x="155366" y="55381"/>
                  </a:lnTo>
                  <a:lnTo>
                    <a:pt x="161054" y="47897"/>
                  </a:lnTo>
                  <a:lnTo>
                    <a:pt x="160156" y="46999"/>
                  </a:lnTo>
                  <a:lnTo>
                    <a:pt x="152672" y="52687"/>
                  </a:lnTo>
                  <a:lnTo>
                    <a:pt x="150576" y="50891"/>
                  </a:lnTo>
                  <a:lnTo>
                    <a:pt x="148481" y="49095"/>
                  </a:lnTo>
                  <a:lnTo>
                    <a:pt x="146385" y="47448"/>
                  </a:lnTo>
                  <a:lnTo>
                    <a:pt x="144140" y="45951"/>
                  </a:lnTo>
                  <a:lnTo>
                    <a:pt x="152522" y="38617"/>
                  </a:lnTo>
                  <a:close/>
                  <a:moveTo>
                    <a:pt x="117048" y="54184"/>
                  </a:moveTo>
                  <a:lnTo>
                    <a:pt x="120940" y="55231"/>
                  </a:lnTo>
                  <a:lnTo>
                    <a:pt x="124682" y="56579"/>
                  </a:lnTo>
                  <a:lnTo>
                    <a:pt x="128424" y="58375"/>
                  </a:lnTo>
                  <a:lnTo>
                    <a:pt x="131867" y="60320"/>
                  </a:lnTo>
                  <a:lnTo>
                    <a:pt x="128274" y="66158"/>
                  </a:lnTo>
                  <a:lnTo>
                    <a:pt x="125281" y="64511"/>
                  </a:lnTo>
                  <a:lnTo>
                    <a:pt x="122287" y="63015"/>
                  </a:lnTo>
                  <a:lnTo>
                    <a:pt x="118994" y="61817"/>
                  </a:lnTo>
                  <a:lnTo>
                    <a:pt x="115701" y="60919"/>
                  </a:lnTo>
                  <a:lnTo>
                    <a:pt x="117048" y="54184"/>
                  </a:lnTo>
                  <a:close/>
                  <a:moveTo>
                    <a:pt x="92052" y="54184"/>
                  </a:moveTo>
                  <a:lnTo>
                    <a:pt x="93998" y="60770"/>
                  </a:lnTo>
                  <a:lnTo>
                    <a:pt x="90406" y="61817"/>
                  </a:lnTo>
                  <a:lnTo>
                    <a:pt x="86813" y="63164"/>
                  </a:lnTo>
                  <a:lnTo>
                    <a:pt x="83521" y="64811"/>
                  </a:lnTo>
                  <a:lnTo>
                    <a:pt x="80228" y="66757"/>
                  </a:lnTo>
                  <a:lnTo>
                    <a:pt x="76785" y="60770"/>
                  </a:lnTo>
                  <a:lnTo>
                    <a:pt x="80377" y="58674"/>
                  </a:lnTo>
                  <a:lnTo>
                    <a:pt x="84119" y="56878"/>
                  </a:lnTo>
                  <a:lnTo>
                    <a:pt x="88011" y="55381"/>
                  </a:lnTo>
                  <a:lnTo>
                    <a:pt x="92052" y="54184"/>
                  </a:lnTo>
                  <a:close/>
                  <a:moveTo>
                    <a:pt x="132615" y="60770"/>
                  </a:moveTo>
                  <a:lnTo>
                    <a:pt x="135160" y="62416"/>
                  </a:lnTo>
                  <a:lnTo>
                    <a:pt x="137405" y="64212"/>
                  </a:lnTo>
                  <a:lnTo>
                    <a:pt x="131717" y="68553"/>
                  </a:lnTo>
                  <a:lnTo>
                    <a:pt x="129172" y="66607"/>
                  </a:lnTo>
                  <a:lnTo>
                    <a:pt x="132615" y="60770"/>
                  </a:lnTo>
                  <a:close/>
                  <a:moveTo>
                    <a:pt x="37569" y="58375"/>
                  </a:moveTo>
                  <a:lnTo>
                    <a:pt x="38168" y="59123"/>
                  </a:lnTo>
                  <a:lnTo>
                    <a:pt x="37420" y="60320"/>
                  </a:lnTo>
                  <a:lnTo>
                    <a:pt x="36971" y="61219"/>
                  </a:lnTo>
                  <a:lnTo>
                    <a:pt x="36671" y="62117"/>
                  </a:lnTo>
                  <a:lnTo>
                    <a:pt x="37719" y="60470"/>
                  </a:lnTo>
                  <a:lnTo>
                    <a:pt x="38467" y="59273"/>
                  </a:lnTo>
                  <a:lnTo>
                    <a:pt x="39066" y="60021"/>
                  </a:lnTo>
                  <a:lnTo>
                    <a:pt x="38318" y="61219"/>
                  </a:lnTo>
                  <a:lnTo>
                    <a:pt x="37869" y="62117"/>
                  </a:lnTo>
                  <a:lnTo>
                    <a:pt x="37569" y="63015"/>
                  </a:lnTo>
                  <a:lnTo>
                    <a:pt x="37569" y="63015"/>
                  </a:lnTo>
                  <a:lnTo>
                    <a:pt x="38168" y="62266"/>
                  </a:lnTo>
                  <a:lnTo>
                    <a:pt x="38617" y="61368"/>
                  </a:lnTo>
                  <a:lnTo>
                    <a:pt x="39216" y="60171"/>
                  </a:lnTo>
                  <a:lnTo>
                    <a:pt x="39814" y="60770"/>
                  </a:lnTo>
                  <a:lnTo>
                    <a:pt x="39066" y="62117"/>
                  </a:lnTo>
                  <a:lnTo>
                    <a:pt x="38916" y="62715"/>
                  </a:lnTo>
                  <a:lnTo>
                    <a:pt x="38617" y="63314"/>
                  </a:lnTo>
                  <a:lnTo>
                    <a:pt x="38767" y="63464"/>
                  </a:lnTo>
                  <a:lnTo>
                    <a:pt x="39665" y="61967"/>
                  </a:lnTo>
                  <a:lnTo>
                    <a:pt x="40114" y="61069"/>
                  </a:lnTo>
                  <a:lnTo>
                    <a:pt x="40862" y="61967"/>
                  </a:lnTo>
                  <a:lnTo>
                    <a:pt x="40413" y="62865"/>
                  </a:lnTo>
                  <a:lnTo>
                    <a:pt x="39964" y="63613"/>
                  </a:lnTo>
                  <a:lnTo>
                    <a:pt x="39665" y="64511"/>
                  </a:lnTo>
                  <a:lnTo>
                    <a:pt x="39814" y="64511"/>
                  </a:lnTo>
                  <a:lnTo>
                    <a:pt x="40263" y="63763"/>
                  </a:lnTo>
                  <a:lnTo>
                    <a:pt x="40563" y="63015"/>
                  </a:lnTo>
                  <a:lnTo>
                    <a:pt x="41162" y="62117"/>
                  </a:lnTo>
                  <a:lnTo>
                    <a:pt x="41760" y="62865"/>
                  </a:lnTo>
                  <a:lnTo>
                    <a:pt x="41311" y="63613"/>
                  </a:lnTo>
                  <a:lnTo>
                    <a:pt x="40862" y="64362"/>
                  </a:lnTo>
                  <a:lnTo>
                    <a:pt x="40563" y="65110"/>
                  </a:lnTo>
                  <a:lnTo>
                    <a:pt x="40713" y="65110"/>
                  </a:lnTo>
                  <a:lnTo>
                    <a:pt x="41760" y="63314"/>
                  </a:lnTo>
                  <a:lnTo>
                    <a:pt x="41910" y="63015"/>
                  </a:lnTo>
                  <a:lnTo>
                    <a:pt x="42509" y="63613"/>
                  </a:lnTo>
                  <a:lnTo>
                    <a:pt x="42209" y="64062"/>
                  </a:lnTo>
                  <a:lnTo>
                    <a:pt x="41611" y="65559"/>
                  </a:lnTo>
                  <a:lnTo>
                    <a:pt x="41760" y="65559"/>
                  </a:lnTo>
                  <a:lnTo>
                    <a:pt x="42359" y="64212"/>
                  </a:lnTo>
                  <a:lnTo>
                    <a:pt x="42658" y="63763"/>
                  </a:lnTo>
                  <a:lnTo>
                    <a:pt x="43257" y="64362"/>
                  </a:lnTo>
                  <a:lnTo>
                    <a:pt x="42958" y="64961"/>
                  </a:lnTo>
                  <a:lnTo>
                    <a:pt x="42509" y="66008"/>
                  </a:lnTo>
                  <a:lnTo>
                    <a:pt x="43107" y="65410"/>
                  </a:lnTo>
                  <a:lnTo>
                    <a:pt x="43407" y="64511"/>
                  </a:lnTo>
                  <a:lnTo>
                    <a:pt x="44005" y="65110"/>
                  </a:lnTo>
                  <a:lnTo>
                    <a:pt x="43856" y="65410"/>
                  </a:lnTo>
                  <a:lnTo>
                    <a:pt x="43556" y="66008"/>
                  </a:lnTo>
                  <a:lnTo>
                    <a:pt x="43407" y="66457"/>
                  </a:lnTo>
                  <a:lnTo>
                    <a:pt x="43556" y="66607"/>
                  </a:lnTo>
                  <a:lnTo>
                    <a:pt x="44005" y="65559"/>
                  </a:lnTo>
                  <a:lnTo>
                    <a:pt x="44155" y="65410"/>
                  </a:lnTo>
                  <a:lnTo>
                    <a:pt x="44754" y="65859"/>
                  </a:lnTo>
                  <a:lnTo>
                    <a:pt x="44155" y="67056"/>
                  </a:lnTo>
                  <a:lnTo>
                    <a:pt x="44305" y="67206"/>
                  </a:lnTo>
                  <a:lnTo>
                    <a:pt x="44904" y="66158"/>
                  </a:lnTo>
                  <a:lnTo>
                    <a:pt x="45203" y="66457"/>
                  </a:lnTo>
                  <a:lnTo>
                    <a:pt x="45353" y="66607"/>
                  </a:lnTo>
                  <a:lnTo>
                    <a:pt x="45203" y="66757"/>
                  </a:lnTo>
                  <a:lnTo>
                    <a:pt x="45053" y="67206"/>
                  </a:lnTo>
                  <a:lnTo>
                    <a:pt x="45053" y="67655"/>
                  </a:lnTo>
                  <a:lnTo>
                    <a:pt x="45053" y="67804"/>
                  </a:lnTo>
                  <a:lnTo>
                    <a:pt x="45203" y="67804"/>
                  </a:lnTo>
                  <a:lnTo>
                    <a:pt x="45502" y="66906"/>
                  </a:lnTo>
                  <a:lnTo>
                    <a:pt x="45502" y="66757"/>
                  </a:lnTo>
                  <a:lnTo>
                    <a:pt x="45951" y="67206"/>
                  </a:lnTo>
                  <a:lnTo>
                    <a:pt x="46101" y="67355"/>
                  </a:lnTo>
                  <a:lnTo>
                    <a:pt x="45802" y="68104"/>
                  </a:lnTo>
                  <a:lnTo>
                    <a:pt x="45951" y="68104"/>
                  </a:lnTo>
                  <a:lnTo>
                    <a:pt x="46251" y="67505"/>
                  </a:lnTo>
                  <a:lnTo>
                    <a:pt x="46849" y="68104"/>
                  </a:lnTo>
                  <a:lnTo>
                    <a:pt x="46700" y="68104"/>
                  </a:lnTo>
                  <a:lnTo>
                    <a:pt x="46700" y="68702"/>
                  </a:lnTo>
                  <a:lnTo>
                    <a:pt x="45203" y="68253"/>
                  </a:lnTo>
                  <a:lnTo>
                    <a:pt x="44155" y="68104"/>
                  </a:lnTo>
                  <a:lnTo>
                    <a:pt x="33378" y="64961"/>
                  </a:lnTo>
                  <a:lnTo>
                    <a:pt x="35534" y="61368"/>
                  </a:lnTo>
                  <a:lnTo>
                    <a:pt x="35623" y="61368"/>
                  </a:lnTo>
                  <a:lnTo>
                    <a:pt x="36971" y="59422"/>
                  </a:lnTo>
                  <a:lnTo>
                    <a:pt x="37569" y="58375"/>
                  </a:lnTo>
                  <a:close/>
                  <a:moveTo>
                    <a:pt x="171831" y="58375"/>
                  </a:moveTo>
                  <a:lnTo>
                    <a:pt x="172579" y="59422"/>
                  </a:lnTo>
                  <a:lnTo>
                    <a:pt x="173777" y="61368"/>
                  </a:lnTo>
                  <a:lnTo>
                    <a:pt x="173926" y="61368"/>
                  </a:lnTo>
                  <a:lnTo>
                    <a:pt x="176022" y="64961"/>
                  </a:lnTo>
                  <a:lnTo>
                    <a:pt x="165245" y="68104"/>
                  </a:lnTo>
                  <a:lnTo>
                    <a:pt x="164197" y="68403"/>
                  </a:lnTo>
                  <a:lnTo>
                    <a:pt x="162850" y="68702"/>
                  </a:lnTo>
                  <a:lnTo>
                    <a:pt x="162700" y="68104"/>
                  </a:lnTo>
                  <a:lnTo>
                    <a:pt x="163149" y="67505"/>
                  </a:lnTo>
                  <a:lnTo>
                    <a:pt x="163449" y="68104"/>
                  </a:lnTo>
                  <a:lnTo>
                    <a:pt x="163598" y="68104"/>
                  </a:lnTo>
                  <a:lnTo>
                    <a:pt x="163449" y="67355"/>
                  </a:lnTo>
                  <a:lnTo>
                    <a:pt x="163449" y="67206"/>
                  </a:lnTo>
                  <a:lnTo>
                    <a:pt x="163898" y="66757"/>
                  </a:lnTo>
                  <a:lnTo>
                    <a:pt x="163898" y="66906"/>
                  </a:lnTo>
                  <a:lnTo>
                    <a:pt x="164347" y="67804"/>
                  </a:lnTo>
                  <a:lnTo>
                    <a:pt x="164497" y="67655"/>
                  </a:lnTo>
                  <a:lnTo>
                    <a:pt x="164347" y="67206"/>
                  </a:lnTo>
                  <a:lnTo>
                    <a:pt x="164197" y="66757"/>
                  </a:lnTo>
                  <a:lnTo>
                    <a:pt x="164047" y="66607"/>
                  </a:lnTo>
                  <a:lnTo>
                    <a:pt x="164197" y="66457"/>
                  </a:lnTo>
                  <a:lnTo>
                    <a:pt x="164497" y="66158"/>
                  </a:lnTo>
                  <a:lnTo>
                    <a:pt x="165095" y="67206"/>
                  </a:lnTo>
                  <a:lnTo>
                    <a:pt x="165245" y="67206"/>
                  </a:lnTo>
                  <a:lnTo>
                    <a:pt x="165245" y="67056"/>
                  </a:lnTo>
                  <a:lnTo>
                    <a:pt x="164796" y="65859"/>
                  </a:lnTo>
                  <a:lnTo>
                    <a:pt x="165245" y="65410"/>
                  </a:lnTo>
                  <a:lnTo>
                    <a:pt x="165395" y="65559"/>
                  </a:lnTo>
                  <a:lnTo>
                    <a:pt x="165993" y="66607"/>
                  </a:lnTo>
                  <a:lnTo>
                    <a:pt x="165993" y="66457"/>
                  </a:lnTo>
                  <a:lnTo>
                    <a:pt x="165844" y="66008"/>
                  </a:lnTo>
                  <a:lnTo>
                    <a:pt x="165544" y="65410"/>
                  </a:lnTo>
                  <a:lnTo>
                    <a:pt x="165395" y="65110"/>
                  </a:lnTo>
                  <a:lnTo>
                    <a:pt x="165993" y="64511"/>
                  </a:lnTo>
                  <a:lnTo>
                    <a:pt x="166442" y="65410"/>
                  </a:lnTo>
                  <a:lnTo>
                    <a:pt x="166891" y="66008"/>
                  </a:lnTo>
                  <a:lnTo>
                    <a:pt x="167041" y="66008"/>
                  </a:lnTo>
                  <a:lnTo>
                    <a:pt x="166442" y="64961"/>
                  </a:lnTo>
                  <a:lnTo>
                    <a:pt x="166143" y="64362"/>
                  </a:lnTo>
                  <a:lnTo>
                    <a:pt x="166742" y="63763"/>
                  </a:lnTo>
                  <a:lnTo>
                    <a:pt x="167041" y="64212"/>
                  </a:lnTo>
                  <a:lnTo>
                    <a:pt x="167640" y="65559"/>
                  </a:lnTo>
                  <a:lnTo>
                    <a:pt x="167789" y="65559"/>
                  </a:lnTo>
                  <a:lnTo>
                    <a:pt x="167191" y="64062"/>
                  </a:lnTo>
                  <a:lnTo>
                    <a:pt x="166891" y="63613"/>
                  </a:lnTo>
                  <a:lnTo>
                    <a:pt x="167490" y="63015"/>
                  </a:lnTo>
                  <a:lnTo>
                    <a:pt x="167789" y="63314"/>
                  </a:lnTo>
                  <a:lnTo>
                    <a:pt x="168687" y="65110"/>
                  </a:lnTo>
                  <a:lnTo>
                    <a:pt x="168837" y="65110"/>
                  </a:lnTo>
                  <a:lnTo>
                    <a:pt x="168538" y="64362"/>
                  </a:lnTo>
                  <a:lnTo>
                    <a:pt x="168238" y="63613"/>
                  </a:lnTo>
                  <a:lnTo>
                    <a:pt x="167640" y="62865"/>
                  </a:lnTo>
                  <a:lnTo>
                    <a:pt x="168388" y="62117"/>
                  </a:lnTo>
                  <a:lnTo>
                    <a:pt x="168837" y="63015"/>
                  </a:lnTo>
                  <a:lnTo>
                    <a:pt x="169286" y="63763"/>
                  </a:lnTo>
                  <a:lnTo>
                    <a:pt x="169735" y="64511"/>
                  </a:lnTo>
                  <a:lnTo>
                    <a:pt x="169436" y="63613"/>
                  </a:lnTo>
                  <a:lnTo>
                    <a:pt x="168987" y="62865"/>
                  </a:lnTo>
                  <a:lnTo>
                    <a:pt x="168538" y="61967"/>
                  </a:lnTo>
                  <a:lnTo>
                    <a:pt x="169436" y="61069"/>
                  </a:lnTo>
                  <a:lnTo>
                    <a:pt x="169885" y="61967"/>
                  </a:lnTo>
                  <a:lnTo>
                    <a:pt x="170633" y="63464"/>
                  </a:lnTo>
                  <a:lnTo>
                    <a:pt x="170783" y="63464"/>
                  </a:lnTo>
                  <a:lnTo>
                    <a:pt x="170783" y="63314"/>
                  </a:lnTo>
                  <a:lnTo>
                    <a:pt x="170633" y="62715"/>
                  </a:lnTo>
                  <a:lnTo>
                    <a:pt x="170334" y="62117"/>
                  </a:lnTo>
                  <a:lnTo>
                    <a:pt x="169586" y="60770"/>
                  </a:lnTo>
                  <a:lnTo>
                    <a:pt x="170184" y="60171"/>
                  </a:lnTo>
                  <a:lnTo>
                    <a:pt x="170783" y="61368"/>
                  </a:lnTo>
                  <a:lnTo>
                    <a:pt x="171232" y="62266"/>
                  </a:lnTo>
                  <a:lnTo>
                    <a:pt x="171831" y="63015"/>
                  </a:lnTo>
                  <a:lnTo>
                    <a:pt x="171531" y="62117"/>
                  </a:lnTo>
                  <a:lnTo>
                    <a:pt x="171082" y="61219"/>
                  </a:lnTo>
                  <a:lnTo>
                    <a:pt x="170334" y="60021"/>
                  </a:lnTo>
                  <a:lnTo>
                    <a:pt x="171082" y="59273"/>
                  </a:lnTo>
                  <a:lnTo>
                    <a:pt x="171681" y="60470"/>
                  </a:lnTo>
                  <a:lnTo>
                    <a:pt x="172729" y="62117"/>
                  </a:lnTo>
                  <a:lnTo>
                    <a:pt x="172878" y="62117"/>
                  </a:lnTo>
                  <a:lnTo>
                    <a:pt x="172429" y="61219"/>
                  </a:lnTo>
                  <a:lnTo>
                    <a:pt x="171980" y="60320"/>
                  </a:lnTo>
                  <a:lnTo>
                    <a:pt x="171232" y="59123"/>
                  </a:lnTo>
                  <a:lnTo>
                    <a:pt x="171831" y="58375"/>
                  </a:lnTo>
                  <a:close/>
                  <a:moveTo>
                    <a:pt x="46999" y="68253"/>
                  </a:moveTo>
                  <a:lnTo>
                    <a:pt x="47747" y="69002"/>
                  </a:lnTo>
                  <a:lnTo>
                    <a:pt x="47747" y="69002"/>
                  </a:lnTo>
                  <a:lnTo>
                    <a:pt x="46849" y="68852"/>
                  </a:lnTo>
                  <a:lnTo>
                    <a:pt x="46999" y="68253"/>
                  </a:lnTo>
                  <a:close/>
                  <a:moveTo>
                    <a:pt x="162401" y="68253"/>
                  </a:moveTo>
                  <a:lnTo>
                    <a:pt x="162700" y="68852"/>
                  </a:lnTo>
                  <a:lnTo>
                    <a:pt x="161653" y="69002"/>
                  </a:lnTo>
                  <a:lnTo>
                    <a:pt x="161653" y="69002"/>
                  </a:lnTo>
                  <a:lnTo>
                    <a:pt x="162401" y="68253"/>
                  </a:lnTo>
                  <a:close/>
                  <a:moveTo>
                    <a:pt x="76037" y="61219"/>
                  </a:moveTo>
                  <a:lnTo>
                    <a:pt x="79479" y="67206"/>
                  </a:lnTo>
                  <a:lnTo>
                    <a:pt x="76935" y="69002"/>
                  </a:lnTo>
                  <a:lnTo>
                    <a:pt x="71247" y="64811"/>
                  </a:lnTo>
                  <a:lnTo>
                    <a:pt x="73492" y="63015"/>
                  </a:lnTo>
                  <a:lnTo>
                    <a:pt x="76037" y="61219"/>
                  </a:lnTo>
                  <a:close/>
                  <a:moveTo>
                    <a:pt x="114354" y="62117"/>
                  </a:moveTo>
                  <a:lnTo>
                    <a:pt x="116599" y="62566"/>
                  </a:lnTo>
                  <a:lnTo>
                    <a:pt x="118695" y="63314"/>
                  </a:lnTo>
                  <a:lnTo>
                    <a:pt x="120790" y="64062"/>
                  </a:lnTo>
                  <a:lnTo>
                    <a:pt x="122886" y="64961"/>
                  </a:lnTo>
                  <a:lnTo>
                    <a:pt x="124832" y="65859"/>
                  </a:lnTo>
                  <a:lnTo>
                    <a:pt x="126778" y="67056"/>
                  </a:lnTo>
                  <a:lnTo>
                    <a:pt x="128723" y="68104"/>
                  </a:lnTo>
                  <a:lnTo>
                    <a:pt x="130520" y="69451"/>
                  </a:lnTo>
                  <a:lnTo>
                    <a:pt x="117048" y="79629"/>
                  </a:lnTo>
                  <a:lnTo>
                    <a:pt x="114354" y="62117"/>
                  </a:lnTo>
                  <a:close/>
                  <a:moveTo>
                    <a:pt x="64511" y="71546"/>
                  </a:moveTo>
                  <a:lnTo>
                    <a:pt x="68852" y="77234"/>
                  </a:lnTo>
                  <a:lnTo>
                    <a:pt x="67056" y="79779"/>
                  </a:lnTo>
                  <a:lnTo>
                    <a:pt x="61218" y="76186"/>
                  </a:lnTo>
                  <a:lnTo>
                    <a:pt x="62865" y="73792"/>
                  </a:lnTo>
                  <a:lnTo>
                    <a:pt x="64511" y="71546"/>
                  </a:lnTo>
                  <a:close/>
                  <a:moveTo>
                    <a:pt x="94896" y="62117"/>
                  </a:moveTo>
                  <a:lnTo>
                    <a:pt x="92352" y="80377"/>
                  </a:lnTo>
                  <a:lnTo>
                    <a:pt x="78132" y="69900"/>
                  </a:lnTo>
                  <a:lnTo>
                    <a:pt x="80078" y="68553"/>
                  </a:lnTo>
                  <a:lnTo>
                    <a:pt x="81874" y="67355"/>
                  </a:lnTo>
                  <a:lnTo>
                    <a:pt x="83970" y="66158"/>
                  </a:lnTo>
                  <a:lnTo>
                    <a:pt x="86065" y="65110"/>
                  </a:lnTo>
                  <a:lnTo>
                    <a:pt x="88161" y="64212"/>
                  </a:lnTo>
                  <a:lnTo>
                    <a:pt x="90256" y="63464"/>
                  </a:lnTo>
                  <a:lnTo>
                    <a:pt x="92501" y="62715"/>
                  </a:lnTo>
                  <a:lnTo>
                    <a:pt x="94896" y="62117"/>
                  </a:lnTo>
                  <a:close/>
                  <a:moveTo>
                    <a:pt x="144140" y="70648"/>
                  </a:moveTo>
                  <a:lnTo>
                    <a:pt x="146535" y="73792"/>
                  </a:lnTo>
                  <a:lnTo>
                    <a:pt x="148780" y="77084"/>
                  </a:lnTo>
                  <a:lnTo>
                    <a:pt x="143093" y="80826"/>
                  </a:lnTo>
                  <a:lnTo>
                    <a:pt x="141596" y="78581"/>
                  </a:lnTo>
                  <a:lnTo>
                    <a:pt x="139949" y="76336"/>
                  </a:lnTo>
                  <a:lnTo>
                    <a:pt x="144140" y="70648"/>
                  </a:lnTo>
                  <a:close/>
                  <a:moveTo>
                    <a:pt x="32929" y="65859"/>
                  </a:moveTo>
                  <a:lnTo>
                    <a:pt x="43706" y="68852"/>
                  </a:lnTo>
                  <a:lnTo>
                    <a:pt x="41311" y="73193"/>
                  </a:lnTo>
                  <a:lnTo>
                    <a:pt x="39365" y="77534"/>
                  </a:lnTo>
                  <a:lnTo>
                    <a:pt x="37569" y="82024"/>
                  </a:lnTo>
                  <a:lnTo>
                    <a:pt x="36222" y="86664"/>
                  </a:lnTo>
                  <a:lnTo>
                    <a:pt x="26343" y="81575"/>
                  </a:lnTo>
                  <a:lnTo>
                    <a:pt x="26643" y="80527"/>
                  </a:lnTo>
                  <a:lnTo>
                    <a:pt x="27990" y="76635"/>
                  </a:lnTo>
                  <a:lnTo>
                    <a:pt x="29487" y="73043"/>
                  </a:lnTo>
                  <a:lnTo>
                    <a:pt x="31133" y="69301"/>
                  </a:lnTo>
                  <a:lnTo>
                    <a:pt x="32929" y="65859"/>
                  </a:lnTo>
                  <a:close/>
                  <a:moveTo>
                    <a:pt x="176471" y="65859"/>
                  </a:moveTo>
                  <a:lnTo>
                    <a:pt x="178417" y="69601"/>
                  </a:lnTo>
                  <a:lnTo>
                    <a:pt x="180213" y="73492"/>
                  </a:lnTo>
                  <a:lnTo>
                    <a:pt x="181710" y="77534"/>
                  </a:lnTo>
                  <a:lnTo>
                    <a:pt x="183057" y="81575"/>
                  </a:lnTo>
                  <a:lnTo>
                    <a:pt x="173178" y="86814"/>
                  </a:lnTo>
                  <a:lnTo>
                    <a:pt x="171831" y="82024"/>
                  </a:lnTo>
                  <a:lnTo>
                    <a:pt x="170035" y="77534"/>
                  </a:lnTo>
                  <a:lnTo>
                    <a:pt x="168089" y="73193"/>
                  </a:lnTo>
                  <a:lnTo>
                    <a:pt x="165694" y="68852"/>
                  </a:lnTo>
                  <a:lnTo>
                    <a:pt x="176471" y="65859"/>
                  </a:lnTo>
                  <a:close/>
                  <a:moveTo>
                    <a:pt x="38168" y="88909"/>
                  </a:moveTo>
                  <a:lnTo>
                    <a:pt x="39216" y="89358"/>
                  </a:lnTo>
                  <a:lnTo>
                    <a:pt x="38168" y="89358"/>
                  </a:lnTo>
                  <a:lnTo>
                    <a:pt x="38168" y="88909"/>
                  </a:lnTo>
                  <a:close/>
                  <a:moveTo>
                    <a:pt x="171232" y="88909"/>
                  </a:moveTo>
                  <a:lnTo>
                    <a:pt x="171232" y="89358"/>
                  </a:lnTo>
                  <a:lnTo>
                    <a:pt x="170334" y="89358"/>
                  </a:lnTo>
                  <a:lnTo>
                    <a:pt x="171232" y="88909"/>
                  </a:lnTo>
                  <a:close/>
                  <a:moveTo>
                    <a:pt x="26194" y="82623"/>
                  </a:moveTo>
                  <a:lnTo>
                    <a:pt x="26942" y="83072"/>
                  </a:lnTo>
                  <a:lnTo>
                    <a:pt x="26643" y="84568"/>
                  </a:lnTo>
                  <a:lnTo>
                    <a:pt x="26493" y="85466"/>
                  </a:lnTo>
                  <a:lnTo>
                    <a:pt x="26343" y="86365"/>
                  </a:lnTo>
                  <a:lnTo>
                    <a:pt x="26493" y="86365"/>
                  </a:lnTo>
                  <a:lnTo>
                    <a:pt x="26942" y="84419"/>
                  </a:lnTo>
                  <a:lnTo>
                    <a:pt x="27241" y="83221"/>
                  </a:lnTo>
                  <a:lnTo>
                    <a:pt x="27990" y="83670"/>
                  </a:lnTo>
                  <a:lnTo>
                    <a:pt x="27840" y="85017"/>
                  </a:lnTo>
                  <a:lnTo>
                    <a:pt x="27690" y="85916"/>
                  </a:lnTo>
                  <a:lnTo>
                    <a:pt x="27541" y="86814"/>
                  </a:lnTo>
                  <a:lnTo>
                    <a:pt x="27541" y="86963"/>
                  </a:lnTo>
                  <a:lnTo>
                    <a:pt x="27690" y="86963"/>
                  </a:lnTo>
                  <a:lnTo>
                    <a:pt x="27990" y="85916"/>
                  </a:lnTo>
                  <a:lnTo>
                    <a:pt x="28140" y="85017"/>
                  </a:lnTo>
                  <a:lnTo>
                    <a:pt x="28289" y="83670"/>
                  </a:lnTo>
                  <a:lnTo>
                    <a:pt x="29038" y="84119"/>
                  </a:lnTo>
                  <a:lnTo>
                    <a:pt x="28738" y="85466"/>
                  </a:lnTo>
                  <a:lnTo>
                    <a:pt x="28738" y="86215"/>
                  </a:lnTo>
                  <a:lnTo>
                    <a:pt x="28738" y="86963"/>
                  </a:lnTo>
                  <a:lnTo>
                    <a:pt x="28888" y="86963"/>
                  </a:lnTo>
                  <a:lnTo>
                    <a:pt x="29187" y="85167"/>
                  </a:lnTo>
                  <a:lnTo>
                    <a:pt x="29337" y="84269"/>
                  </a:lnTo>
                  <a:lnTo>
                    <a:pt x="30385" y="84868"/>
                  </a:lnTo>
                  <a:lnTo>
                    <a:pt x="30085" y="86215"/>
                  </a:lnTo>
                  <a:lnTo>
                    <a:pt x="30085" y="87562"/>
                  </a:lnTo>
                  <a:lnTo>
                    <a:pt x="30385" y="86814"/>
                  </a:lnTo>
                  <a:lnTo>
                    <a:pt x="30534" y="85766"/>
                  </a:lnTo>
                  <a:lnTo>
                    <a:pt x="30684" y="85017"/>
                  </a:lnTo>
                  <a:lnTo>
                    <a:pt x="31432" y="85317"/>
                  </a:lnTo>
                  <a:lnTo>
                    <a:pt x="31283" y="86365"/>
                  </a:lnTo>
                  <a:lnTo>
                    <a:pt x="31133" y="87113"/>
                  </a:lnTo>
                  <a:lnTo>
                    <a:pt x="31133" y="87861"/>
                  </a:lnTo>
                  <a:lnTo>
                    <a:pt x="31283" y="87861"/>
                  </a:lnTo>
                  <a:lnTo>
                    <a:pt x="31582" y="85916"/>
                  </a:lnTo>
                  <a:lnTo>
                    <a:pt x="31732" y="85466"/>
                  </a:lnTo>
                  <a:lnTo>
                    <a:pt x="32480" y="85916"/>
                  </a:lnTo>
                  <a:lnTo>
                    <a:pt x="32331" y="86215"/>
                  </a:lnTo>
                  <a:lnTo>
                    <a:pt x="32181" y="87113"/>
                  </a:lnTo>
                  <a:lnTo>
                    <a:pt x="32181" y="88011"/>
                  </a:lnTo>
                  <a:lnTo>
                    <a:pt x="32331" y="88011"/>
                  </a:lnTo>
                  <a:lnTo>
                    <a:pt x="32480" y="86814"/>
                  </a:lnTo>
                  <a:lnTo>
                    <a:pt x="32630" y="86065"/>
                  </a:lnTo>
                  <a:lnTo>
                    <a:pt x="33378" y="86365"/>
                  </a:lnTo>
                  <a:lnTo>
                    <a:pt x="33229" y="87263"/>
                  </a:lnTo>
                  <a:lnTo>
                    <a:pt x="33229" y="88161"/>
                  </a:lnTo>
                  <a:lnTo>
                    <a:pt x="33528" y="87412"/>
                  </a:lnTo>
                  <a:lnTo>
                    <a:pt x="33678" y="86514"/>
                  </a:lnTo>
                  <a:lnTo>
                    <a:pt x="34426" y="86814"/>
                  </a:lnTo>
                  <a:lnTo>
                    <a:pt x="34276" y="87263"/>
                  </a:lnTo>
                  <a:lnTo>
                    <a:pt x="34276" y="87712"/>
                  </a:lnTo>
                  <a:lnTo>
                    <a:pt x="34276" y="88310"/>
                  </a:lnTo>
                  <a:lnTo>
                    <a:pt x="34576" y="87263"/>
                  </a:lnTo>
                  <a:lnTo>
                    <a:pt x="34576" y="86963"/>
                  </a:lnTo>
                  <a:lnTo>
                    <a:pt x="35324" y="87263"/>
                  </a:lnTo>
                  <a:lnTo>
                    <a:pt x="35174" y="88610"/>
                  </a:lnTo>
                  <a:lnTo>
                    <a:pt x="35324" y="88759"/>
                  </a:lnTo>
                  <a:lnTo>
                    <a:pt x="35324" y="88610"/>
                  </a:lnTo>
                  <a:lnTo>
                    <a:pt x="35474" y="87412"/>
                  </a:lnTo>
                  <a:lnTo>
                    <a:pt x="35923" y="87712"/>
                  </a:lnTo>
                  <a:lnTo>
                    <a:pt x="36072" y="87712"/>
                  </a:lnTo>
                  <a:lnTo>
                    <a:pt x="36072" y="88011"/>
                  </a:lnTo>
                  <a:lnTo>
                    <a:pt x="36222" y="88909"/>
                  </a:lnTo>
                  <a:lnTo>
                    <a:pt x="36372" y="88161"/>
                  </a:lnTo>
                  <a:lnTo>
                    <a:pt x="36372" y="87861"/>
                  </a:lnTo>
                  <a:lnTo>
                    <a:pt x="36821" y="88161"/>
                  </a:lnTo>
                  <a:lnTo>
                    <a:pt x="36971" y="88310"/>
                  </a:lnTo>
                  <a:lnTo>
                    <a:pt x="37120" y="89059"/>
                  </a:lnTo>
                  <a:lnTo>
                    <a:pt x="37270" y="88310"/>
                  </a:lnTo>
                  <a:lnTo>
                    <a:pt x="38018" y="88759"/>
                  </a:lnTo>
                  <a:lnTo>
                    <a:pt x="38018" y="89358"/>
                  </a:lnTo>
                  <a:lnTo>
                    <a:pt x="36522" y="89508"/>
                  </a:lnTo>
                  <a:lnTo>
                    <a:pt x="35474" y="89508"/>
                  </a:lnTo>
                  <a:lnTo>
                    <a:pt x="24398" y="90107"/>
                  </a:lnTo>
                  <a:lnTo>
                    <a:pt x="24398" y="90107"/>
                  </a:lnTo>
                  <a:lnTo>
                    <a:pt x="25146" y="86065"/>
                  </a:lnTo>
                  <a:lnTo>
                    <a:pt x="25296" y="86065"/>
                  </a:lnTo>
                  <a:lnTo>
                    <a:pt x="25745" y="84269"/>
                  </a:lnTo>
                  <a:lnTo>
                    <a:pt x="26044" y="83521"/>
                  </a:lnTo>
                  <a:lnTo>
                    <a:pt x="26194" y="82623"/>
                  </a:lnTo>
                  <a:close/>
                  <a:moveTo>
                    <a:pt x="183356" y="82623"/>
                  </a:moveTo>
                  <a:lnTo>
                    <a:pt x="183506" y="83521"/>
                  </a:lnTo>
                  <a:lnTo>
                    <a:pt x="183655" y="84269"/>
                  </a:lnTo>
                  <a:lnTo>
                    <a:pt x="184104" y="86065"/>
                  </a:lnTo>
                  <a:lnTo>
                    <a:pt x="184254" y="86065"/>
                  </a:lnTo>
                  <a:lnTo>
                    <a:pt x="185002" y="90107"/>
                  </a:lnTo>
                  <a:lnTo>
                    <a:pt x="185002" y="90107"/>
                  </a:lnTo>
                  <a:lnTo>
                    <a:pt x="173926" y="89508"/>
                  </a:lnTo>
                  <a:lnTo>
                    <a:pt x="172878" y="89508"/>
                  </a:lnTo>
                  <a:lnTo>
                    <a:pt x="171382" y="89358"/>
                  </a:lnTo>
                  <a:lnTo>
                    <a:pt x="171531" y="88759"/>
                  </a:lnTo>
                  <a:lnTo>
                    <a:pt x="172130" y="88310"/>
                  </a:lnTo>
                  <a:lnTo>
                    <a:pt x="172280" y="89059"/>
                  </a:lnTo>
                  <a:lnTo>
                    <a:pt x="172429" y="89059"/>
                  </a:lnTo>
                  <a:lnTo>
                    <a:pt x="172429" y="88310"/>
                  </a:lnTo>
                  <a:lnTo>
                    <a:pt x="172579" y="88161"/>
                  </a:lnTo>
                  <a:lnTo>
                    <a:pt x="173028" y="87861"/>
                  </a:lnTo>
                  <a:lnTo>
                    <a:pt x="173028" y="88161"/>
                  </a:lnTo>
                  <a:lnTo>
                    <a:pt x="173178" y="88909"/>
                  </a:lnTo>
                  <a:lnTo>
                    <a:pt x="173178" y="89059"/>
                  </a:lnTo>
                  <a:lnTo>
                    <a:pt x="173328" y="88909"/>
                  </a:lnTo>
                  <a:lnTo>
                    <a:pt x="173328" y="88011"/>
                  </a:lnTo>
                  <a:lnTo>
                    <a:pt x="173328" y="87712"/>
                  </a:lnTo>
                  <a:lnTo>
                    <a:pt x="173477" y="87712"/>
                  </a:lnTo>
                  <a:lnTo>
                    <a:pt x="173926" y="87412"/>
                  </a:lnTo>
                  <a:lnTo>
                    <a:pt x="174076" y="88610"/>
                  </a:lnTo>
                  <a:lnTo>
                    <a:pt x="174226" y="88759"/>
                  </a:lnTo>
                  <a:lnTo>
                    <a:pt x="174226" y="88610"/>
                  </a:lnTo>
                  <a:lnTo>
                    <a:pt x="174226" y="87263"/>
                  </a:lnTo>
                  <a:lnTo>
                    <a:pt x="174824" y="86963"/>
                  </a:lnTo>
                  <a:lnTo>
                    <a:pt x="174824" y="87263"/>
                  </a:lnTo>
                  <a:lnTo>
                    <a:pt x="175124" y="88310"/>
                  </a:lnTo>
                  <a:lnTo>
                    <a:pt x="175273" y="87712"/>
                  </a:lnTo>
                  <a:lnTo>
                    <a:pt x="175124" y="87263"/>
                  </a:lnTo>
                  <a:lnTo>
                    <a:pt x="175124" y="86814"/>
                  </a:lnTo>
                  <a:lnTo>
                    <a:pt x="175722" y="86514"/>
                  </a:lnTo>
                  <a:lnTo>
                    <a:pt x="175872" y="87412"/>
                  </a:lnTo>
                  <a:lnTo>
                    <a:pt x="176171" y="88161"/>
                  </a:lnTo>
                  <a:lnTo>
                    <a:pt x="176171" y="87263"/>
                  </a:lnTo>
                  <a:lnTo>
                    <a:pt x="176022" y="86365"/>
                  </a:lnTo>
                  <a:lnTo>
                    <a:pt x="176770" y="86065"/>
                  </a:lnTo>
                  <a:lnTo>
                    <a:pt x="176920" y="86814"/>
                  </a:lnTo>
                  <a:lnTo>
                    <a:pt x="177069" y="88011"/>
                  </a:lnTo>
                  <a:lnTo>
                    <a:pt x="177219" y="88011"/>
                  </a:lnTo>
                  <a:lnTo>
                    <a:pt x="177219" y="87113"/>
                  </a:lnTo>
                  <a:lnTo>
                    <a:pt x="177069" y="86215"/>
                  </a:lnTo>
                  <a:lnTo>
                    <a:pt x="177069" y="85916"/>
                  </a:lnTo>
                  <a:lnTo>
                    <a:pt x="177668" y="85466"/>
                  </a:lnTo>
                  <a:lnTo>
                    <a:pt x="177818" y="85916"/>
                  </a:lnTo>
                  <a:lnTo>
                    <a:pt x="178267" y="87861"/>
                  </a:lnTo>
                  <a:lnTo>
                    <a:pt x="178267" y="87113"/>
                  </a:lnTo>
                  <a:lnTo>
                    <a:pt x="178117" y="86365"/>
                  </a:lnTo>
                  <a:lnTo>
                    <a:pt x="177968" y="85317"/>
                  </a:lnTo>
                  <a:lnTo>
                    <a:pt x="178716" y="85017"/>
                  </a:lnTo>
                  <a:lnTo>
                    <a:pt x="178866" y="85766"/>
                  </a:lnTo>
                  <a:lnTo>
                    <a:pt x="179015" y="86814"/>
                  </a:lnTo>
                  <a:lnTo>
                    <a:pt x="179315" y="87562"/>
                  </a:lnTo>
                  <a:lnTo>
                    <a:pt x="179315" y="86215"/>
                  </a:lnTo>
                  <a:lnTo>
                    <a:pt x="179015" y="84868"/>
                  </a:lnTo>
                  <a:lnTo>
                    <a:pt x="180063" y="84269"/>
                  </a:lnTo>
                  <a:lnTo>
                    <a:pt x="180362" y="85167"/>
                  </a:lnTo>
                  <a:lnTo>
                    <a:pt x="180512" y="86963"/>
                  </a:lnTo>
                  <a:lnTo>
                    <a:pt x="180662" y="86963"/>
                  </a:lnTo>
                  <a:lnTo>
                    <a:pt x="180662" y="86215"/>
                  </a:lnTo>
                  <a:lnTo>
                    <a:pt x="180662" y="85466"/>
                  </a:lnTo>
                  <a:lnTo>
                    <a:pt x="180362" y="84119"/>
                  </a:lnTo>
                  <a:lnTo>
                    <a:pt x="181111" y="83670"/>
                  </a:lnTo>
                  <a:lnTo>
                    <a:pt x="181410" y="85017"/>
                  </a:lnTo>
                  <a:lnTo>
                    <a:pt x="181560" y="85916"/>
                  </a:lnTo>
                  <a:lnTo>
                    <a:pt x="181859" y="86963"/>
                  </a:lnTo>
                  <a:lnTo>
                    <a:pt x="181859" y="86814"/>
                  </a:lnTo>
                  <a:lnTo>
                    <a:pt x="181859" y="85916"/>
                  </a:lnTo>
                  <a:lnTo>
                    <a:pt x="181710" y="85017"/>
                  </a:lnTo>
                  <a:lnTo>
                    <a:pt x="181410" y="83670"/>
                  </a:lnTo>
                  <a:lnTo>
                    <a:pt x="182308" y="83221"/>
                  </a:lnTo>
                  <a:lnTo>
                    <a:pt x="182458" y="84419"/>
                  </a:lnTo>
                  <a:lnTo>
                    <a:pt x="182907" y="86365"/>
                  </a:lnTo>
                  <a:lnTo>
                    <a:pt x="183057" y="86365"/>
                  </a:lnTo>
                  <a:lnTo>
                    <a:pt x="183057" y="85466"/>
                  </a:lnTo>
                  <a:lnTo>
                    <a:pt x="182907" y="84568"/>
                  </a:lnTo>
                  <a:lnTo>
                    <a:pt x="182608" y="83072"/>
                  </a:lnTo>
                  <a:lnTo>
                    <a:pt x="183356" y="82623"/>
                  </a:lnTo>
                  <a:close/>
                  <a:moveTo>
                    <a:pt x="50891" y="51340"/>
                  </a:moveTo>
                  <a:lnTo>
                    <a:pt x="54932" y="54333"/>
                  </a:lnTo>
                  <a:lnTo>
                    <a:pt x="55680" y="54932"/>
                  </a:lnTo>
                  <a:lnTo>
                    <a:pt x="68852" y="64661"/>
                  </a:lnTo>
                  <a:lnTo>
                    <a:pt x="70199" y="65709"/>
                  </a:lnTo>
                  <a:lnTo>
                    <a:pt x="75887" y="69900"/>
                  </a:lnTo>
                  <a:lnTo>
                    <a:pt x="77084" y="70798"/>
                  </a:lnTo>
                  <a:lnTo>
                    <a:pt x="92052" y="81874"/>
                  </a:lnTo>
                  <a:lnTo>
                    <a:pt x="90855" y="90705"/>
                  </a:lnTo>
                  <a:lnTo>
                    <a:pt x="88460" y="91154"/>
                  </a:lnTo>
                  <a:lnTo>
                    <a:pt x="89059" y="90406"/>
                  </a:lnTo>
                  <a:lnTo>
                    <a:pt x="89657" y="89807"/>
                  </a:lnTo>
                  <a:lnTo>
                    <a:pt x="89657" y="89657"/>
                  </a:lnTo>
                  <a:lnTo>
                    <a:pt x="89508" y="89657"/>
                  </a:lnTo>
                  <a:lnTo>
                    <a:pt x="88610" y="90406"/>
                  </a:lnTo>
                  <a:lnTo>
                    <a:pt x="87861" y="91154"/>
                  </a:lnTo>
                  <a:lnTo>
                    <a:pt x="84269" y="91753"/>
                  </a:lnTo>
                  <a:lnTo>
                    <a:pt x="85766" y="90406"/>
                  </a:lnTo>
                  <a:lnTo>
                    <a:pt x="86963" y="89059"/>
                  </a:lnTo>
                  <a:lnTo>
                    <a:pt x="87562" y="88460"/>
                  </a:lnTo>
                  <a:lnTo>
                    <a:pt x="88011" y="87861"/>
                  </a:lnTo>
                  <a:lnTo>
                    <a:pt x="88011" y="87712"/>
                  </a:lnTo>
                  <a:lnTo>
                    <a:pt x="87262" y="88310"/>
                  </a:lnTo>
                  <a:lnTo>
                    <a:pt x="86664" y="88909"/>
                  </a:lnTo>
                  <a:lnTo>
                    <a:pt x="85466" y="90107"/>
                  </a:lnTo>
                  <a:lnTo>
                    <a:pt x="83820" y="91753"/>
                  </a:lnTo>
                  <a:lnTo>
                    <a:pt x="81724" y="92052"/>
                  </a:lnTo>
                  <a:lnTo>
                    <a:pt x="70499" y="77384"/>
                  </a:lnTo>
                  <a:lnTo>
                    <a:pt x="69600" y="76186"/>
                  </a:lnTo>
                  <a:lnTo>
                    <a:pt x="65409" y="70499"/>
                  </a:lnTo>
                  <a:lnTo>
                    <a:pt x="64362" y="69152"/>
                  </a:lnTo>
                  <a:lnTo>
                    <a:pt x="54483" y="56279"/>
                  </a:lnTo>
                  <a:lnTo>
                    <a:pt x="53884" y="55381"/>
                  </a:lnTo>
                  <a:lnTo>
                    <a:pt x="50891" y="51340"/>
                  </a:lnTo>
                  <a:close/>
                  <a:moveTo>
                    <a:pt x="157462" y="50591"/>
                  </a:moveTo>
                  <a:lnTo>
                    <a:pt x="154468" y="54483"/>
                  </a:lnTo>
                  <a:lnTo>
                    <a:pt x="154019" y="55231"/>
                  </a:lnTo>
                  <a:lnTo>
                    <a:pt x="144290" y="68253"/>
                  </a:lnTo>
                  <a:lnTo>
                    <a:pt x="143242" y="69750"/>
                  </a:lnTo>
                  <a:lnTo>
                    <a:pt x="139051" y="75438"/>
                  </a:lnTo>
                  <a:lnTo>
                    <a:pt x="138153" y="76635"/>
                  </a:lnTo>
                  <a:lnTo>
                    <a:pt x="126778" y="92052"/>
                  </a:lnTo>
                  <a:lnTo>
                    <a:pt x="118695" y="91005"/>
                  </a:lnTo>
                  <a:lnTo>
                    <a:pt x="118396" y="88759"/>
                  </a:lnTo>
                  <a:lnTo>
                    <a:pt x="118396" y="88759"/>
                  </a:lnTo>
                  <a:lnTo>
                    <a:pt x="119144" y="89358"/>
                  </a:lnTo>
                  <a:lnTo>
                    <a:pt x="119144" y="89208"/>
                  </a:lnTo>
                  <a:lnTo>
                    <a:pt x="118246" y="88161"/>
                  </a:lnTo>
                  <a:lnTo>
                    <a:pt x="117797" y="84718"/>
                  </a:lnTo>
                  <a:lnTo>
                    <a:pt x="118545" y="85466"/>
                  </a:lnTo>
                  <a:lnTo>
                    <a:pt x="119743" y="86664"/>
                  </a:lnTo>
                  <a:lnTo>
                    <a:pt x="120341" y="87263"/>
                  </a:lnTo>
                  <a:lnTo>
                    <a:pt x="120940" y="87712"/>
                  </a:lnTo>
                  <a:lnTo>
                    <a:pt x="121090" y="87712"/>
                  </a:lnTo>
                  <a:lnTo>
                    <a:pt x="120641" y="86963"/>
                  </a:lnTo>
                  <a:lnTo>
                    <a:pt x="120042" y="86365"/>
                  </a:lnTo>
                  <a:lnTo>
                    <a:pt x="118695" y="85167"/>
                  </a:lnTo>
                  <a:lnTo>
                    <a:pt x="117647" y="84119"/>
                  </a:lnTo>
                  <a:lnTo>
                    <a:pt x="117198" y="80976"/>
                  </a:lnTo>
                  <a:lnTo>
                    <a:pt x="131567" y="70199"/>
                  </a:lnTo>
                  <a:lnTo>
                    <a:pt x="132765" y="69301"/>
                  </a:lnTo>
                  <a:lnTo>
                    <a:pt x="138452" y="64961"/>
                  </a:lnTo>
                  <a:lnTo>
                    <a:pt x="139800" y="63913"/>
                  </a:lnTo>
                  <a:lnTo>
                    <a:pt x="152672" y="54184"/>
                  </a:lnTo>
                  <a:lnTo>
                    <a:pt x="153570" y="53585"/>
                  </a:lnTo>
                  <a:lnTo>
                    <a:pt x="157462" y="50591"/>
                  </a:lnTo>
                  <a:close/>
                  <a:moveTo>
                    <a:pt x="149379" y="77833"/>
                  </a:moveTo>
                  <a:lnTo>
                    <a:pt x="151175" y="81275"/>
                  </a:lnTo>
                  <a:lnTo>
                    <a:pt x="152822" y="84868"/>
                  </a:lnTo>
                  <a:lnTo>
                    <a:pt x="154169" y="88460"/>
                  </a:lnTo>
                  <a:lnTo>
                    <a:pt x="155366" y="92352"/>
                  </a:lnTo>
                  <a:lnTo>
                    <a:pt x="148481" y="93100"/>
                  </a:lnTo>
                  <a:lnTo>
                    <a:pt x="147583" y="90107"/>
                  </a:lnTo>
                  <a:lnTo>
                    <a:pt x="146385" y="87263"/>
                  </a:lnTo>
                  <a:lnTo>
                    <a:pt x="145038" y="84419"/>
                  </a:lnTo>
                  <a:lnTo>
                    <a:pt x="143542" y="81575"/>
                  </a:lnTo>
                  <a:lnTo>
                    <a:pt x="149379" y="77833"/>
                  </a:lnTo>
                  <a:close/>
                  <a:moveTo>
                    <a:pt x="60620" y="76935"/>
                  </a:moveTo>
                  <a:lnTo>
                    <a:pt x="66457" y="80527"/>
                  </a:lnTo>
                  <a:lnTo>
                    <a:pt x="64661" y="83521"/>
                  </a:lnTo>
                  <a:lnTo>
                    <a:pt x="63164" y="86664"/>
                  </a:lnTo>
                  <a:lnTo>
                    <a:pt x="61967" y="89957"/>
                  </a:lnTo>
                  <a:lnTo>
                    <a:pt x="60919" y="93399"/>
                  </a:lnTo>
                  <a:lnTo>
                    <a:pt x="54184" y="91903"/>
                  </a:lnTo>
                  <a:lnTo>
                    <a:pt x="55381" y="88011"/>
                  </a:lnTo>
                  <a:lnTo>
                    <a:pt x="56878" y="84119"/>
                  </a:lnTo>
                  <a:lnTo>
                    <a:pt x="58524" y="80527"/>
                  </a:lnTo>
                  <a:lnTo>
                    <a:pt x="60620" y="76935"/>
                  </a:lnTo>
                  <a:close/>
                  <a:moveTo>
                    <a:pt x="139051" y="77683"/>
                  </a:moveTo>
                  <a:lnTo>
                    <a:pt x="140398" y="79479"/>
                  </a:lnTo>
                  <a:lnTo>
                    <a:pt x="141745" y="81575"/>
                  </a:lnTo>
                  <a:lnTo>
                    <a:pt x="142943" y="83521"/>
                  </a:lnTo>
                  <a:lnTo>
                    <a:pt x="144140" y="85766"/>
                  </a:lnTo>
                  <a:lnTo>
                    <a:pt x="145038" y="87861"/>
                  </a:lnTo>
                  <a:lnTo>
                    <a:pt x="145936" y="90256"/>
                  </a:lnTo>
                  <a:lnTo>
                    <a:pt x="146685" y="92501"/>
                  </a:lnTo>
                  <a:lnTo>
                    <a:pt x="147283" y="94896"/>
                  </a:lnTo>
                  <a:lnTo>
                    <a:pt x="128274" y="92202"/>
                  </a:lnTo>
                  <a:lnTo>
                    <a:pt x="139051" y="77683"/>
                  </a:lnTo>
                  <a:close/>
                  <a:moveTo>
                    <a:pt x="69750" y="78432"/>
                  </a:moveTo>
                  <a:lnTo>
                    <a:pt x="80377" y="92352"/>
                  </a:lnTo>
                  <a:lnTo>
                    <a:pt x="61967" y="95046"/>
                  </a:lnTo>
                  <a:lnTo>
                    <a:pt x="61967" y="95046"/>
                  </a:lnTo>
                  <a:lnTo>
                    <a:pt x="62566" y="92801"/>
                  </a:lnTo>
                  <a:lnTo>
                    <a:pt x="63314" y="90556"/>
                  </a:lnTo>
                  <a:lnTo>
                    <a:pt x="64062" y="88460"/>
                  </a:lnTo>
                  <a:lnTo>
                    <a:pt x="64960" y="86215"/>
                  </a:lnTo>
                  <a:lnTo>
                    <a:pt x="66008" y="84119"/>
                  </a:lnTo>
                  <a:lnTo>
                    <a:pt x="67206" y="82174"/>
                  </a:lnTo>
                  <a:lnTo>
                    <a:pt x="68403" y="80228"/>
                  </a:lnTo>
                  <a:lnTo>
                    <a:pt x="69750" y="78432"/>
                  </a:lnTo>
                  <a:close/>
                  <a:moveTo>
                    <a:pt x="155516" y="93250"/>
                  </a:moveTo>
                  <a:lnTo>
                    <a:pt x="156115" y="96094"/>
                  </a:lnTo>
                  <a:lnTo>
                    <a:pt x="148930" y="95046"/>
                  </a:lnTo>
                  <a:lnTo>
                    <a:pt x="148631" y="94148"/>
                  </a:lnTo>
                  <a:lnTo>
                    <a:pt x="155516" y="93250"/>
                  </a:lnTo>
                  <a:close/>
                  <a:moveTo>
                    <a:pt x="53884" y="92950"/>
                  </a:moveTo>
                  <a:lnTo>
                    <a:pt x="60620" y="94447"/>
                  </a:lnTo>
                  <a:lnTo>
                    <a:pt x="60470" y="95345"/>
                  </a:lnTo>
                  <a:lnTo>
                    <a:pt x="53285" y="96393"/>
                  </a:lnTo>
                  <a:lnTo>
                    <a:pt x="53884" y="92950"/>
                  </a:lnTo>
                  <a:close/>
                  <a:moveTo>
                    <a:pt x="154767" y="56129"/>
                  </a:moveTo>
                  <a:lnTo>
                    <a:pt x="157013" y="58524"/>
                  </a:lnTo>
                  <a:lnTo>
                    <a:pt x="159108" y="61069"/>
                  </a:lnTo>
                  <a:lnTo>
                    <a:pt x="161054" y="63613"/>
                  </a:lnTo>
                  <a:lnTo>
                    <a:pt x="163000" y="66308"/>
                  </a:lnTo>
                  <a:lnTo>
                    <a:pt x="158509" y="70948"/>
                  </a:lnTo>
                  <a:lnTo>
                    <a:pt x="164796" y="69152"/>
                  </a:lnTo>
                  <a:lnTo>
                    <a:pt x="167041" y="73492"/>
                  </a:lnTo>
                  <a:lnTo>
                    <a:pt x="169137" y="77833"/>
                  </a:lnTo>
                  <a:lnTo>
                    <a:pt x="170933" y="82473"/>
                  </a:lnTo>
                  <a:lnTo>
                    <a:pt x="172280" y="87263"/>
                  </a:lnTo>
                  <a:lnTo>
                    <a:pt x="166592" y="90107"/>
                  </a:lnTo>
                  <a:lnTo>
                    <a:pt x="173028" y="90406"/>
                  </a:lnTo>
                  <a:lnTo>
                    <a:pt x="173777" y="94447"/>
                  </a:lnTo>
                  <a:lnTo>
                    <a:pt x="174226" y="98638"/>
                  </a:lnTo>
                  <a:lnTo>
                    <a:pt x="157911" y="96393"/>
                  </a:lnTo>
                  <a:lnTo>
                    <a:pt x="157312" y="93100"/>
                  </a:lnTo>
                  <a:lnTo>
                    <a:pt x="161204" y="92651"/>
                  </a:lnTo>
                  <a:lnTo>
                    <a:pt x="161653" y="93250"/>
                  </a:lnTo>
                  <a:lnTo>
                    <a:pt x="162401" y="93699"/>
                  </a:lnTo>
                  <a:lnTo>
                    <a:pt x="163299" y="93848"/>
                  </a:lnTo>
                  <a:lnTo>
                    <a:pt x="164047" y="93549"/>
                  </a:lnTo>
                  <a:lnTo>
                    <a:pt x="164497" y="93399"/>
                  </a:lnTo>
                  <a:lnTo>
                    <a:pt x="164796" y="93100"/>
                  </a:lnTo>
                  <a:lnTo>
                    <a:pt x="165245" y="92352"/>
                  </a:lnTo>
                  <a:lnTo>
                    <a:pt x="165395" y="91603"/>
                  </a:lnTo>
                  <a:lnTo>
                    <a:pt x="165245" y="91154"/>
                  </a:lnTo>
                  <a:lnTo>
                    <a:pt x="165095" y="90705"/>
                  </a:lnTo>
                  <a:lnTo>
                    <a:pt x="164946" y="90256"/>
                  </a:lnTo>
                  <a:lnTo>
                    <a:pt x="164646" y="89957"/>
                  </a:lnTo>
                  <a:lnTo>
                    <a:pt x="163898" y="89508"/>
                  </a:lnTo>
                  <a:lnTo>
                    <a:pt x="163000" y="89358"/>
                  </a:lnTo>
                  <a:lnTo>
                    <a:pt x="162700" y="89508"/>
                  </a:lnTo>
                  <a:lnTo>
                    <a:pt x="162251" y="89657"/>
                  </a:lnTo>
                  <a:lnTo>
                    <a:pt x="161653" y="89957"/>
                  </a:lnTo>
                  <a:lnTo>
                    <a:pt x="161353" y="90406"/>
                  </a:lnTo>
                  <a:lnTo>
                    <a:pt x="161054" y="91005"/>
                  </a:lnTo>
                  <a:lnTo>
                    <a:pt x="160904" y="91603"/>
                  </a:lnTo>
                  <a:lnTo>
                    <a:pt x="157013" y="92052"/>
                  </a:lnTo>
                  <a:lnTo>
                    <a:pt x="155965" y="88161"/>
                  </a:lnTo>
                  <a:lnTo>
                    <a:pt x="154468" y="84269"/>
                  </a:lnTo>
                  <a:lnTo>
                    <a:pt x="152822" y="80527"/>
                  </a:lnTo>
                  <a:lnTo>
                    <a:pt x="150876" y="76935"/>
                  </a:lnTo>
                  <a:lnTo>
                    <a:pt x="154169" y="74690"/>
                  </a:lnTo>
                  <a:lnTo>
                    <a:pt x="154917" y="75139"/>
                  </a:lnTo>
                  <a:lnTo>
                    <a:pt x="155665" y="75288"/>
                  </a:lnTo>
                  <a:lnTo>
                    <a:pt x="156564" y="74989"/>
                  </a:lnTo>
                  <a:lnTo>
                    <a:pt x="157312" y="74540"/>
                  </a:lnTo>
                  <a:lnTo>
                    <a:pt x="157611" y="74241"/>
                  </a:lnTo>
                  <a:lnTo>
                    <a:pt x="157761" y="73941"/>
                  </a:lnTo>
                  <a:lnTo>
                    <a:pt x="157911" y="73043"/>
                  </a:lnTo>
                  <a:lnTo>
                    <a:pt x="157761" y="72295"/>
                  </a:lnTo>
                  <a:lnTo>
                    <a:pt x="157611" y="71846"/>
                  </a:lnTo>
                  <a:lnTo>
                    <a:pt x="157312" y="71546"/>
                  </a:lnTo>
                  <a:lnTo>
                    <a:pt x="157013" y="71247"/>
                  </a:lnTo>
                  <a:lnTo>
                    <a:pt x="156564" y="70948"/>
                  </a:lnTo>
                  <a:lnTo>
                    <a:pt x="155815" y="70798"/>
                  </a:lnTo>
                  <a:lnTo>
                    <a:pt x="154917" y="70948"/>
                  </a:lnTo>
                  <a:lnTo>
                    <a:pt x="154468" y="71097"/>
                  </a:lnTo>
                  <a:lnTo>
                    <a:pt x="154169" y="71397"/>
                  </a:lnTo>
                  <a:lnTo>
                    <a:pt x="153720" y="71995"/>
                  </a:lnTo>
                  <a:lnTo>
                    <a:pt x="153570" y="72594"/>
                  </a:lnTo>
                  <a:lnTo>
                    <a:pt x="153570" y="73193"/>
                  </a:lnTo>
                  <a:lnTo>
                    <a:pt x="153720" y="73792"/>
                  </a:lnTo>
                  <a:lnTo>
                    <a:pt x="150277" y="76037"/>
                  </a:lnTo>
                  <a:lnTo>
                    <a:pt x="147882" y="72594"/>
                  </a:lnTo>
                  <a:lnTo>
                    <a:pt x="145188" y="69301"/>
                  </a:lnTo>
                  <a:lnTo>
                    <a:pt x="154767" y="56129"/>
                  </a:lnTo>
                  <a:close/>
                  <a:moveTo>
                    <a:pt x="53735" y="57177"/>
                  </a:moveTo>
                  <a:lnTo>
                    <a:pt x="63464" y="70050"/>
                  </a:lnTo>
                  <a:lnTo>
                    <a:pt x="61518" y="72594"/>
                  </a:lnTo>
                  <a:lnTo>
                    <a:pt x="59722" y="75139"/>
                  </a:lnTo>
                  <a:lnTo>
                    <a:pt x="56429" y="73193"/>
                  </a:lnTo>
                  <a:lnTo>
                    <a:pt x="56578" y="72444"/>
                  </a:lnTo>
                  <a:lnTo>
                    <a:pt x="56279" y="71546"/>
                  </a:lnTo>
                  <a:lnTo>
                    <a:pt x="55830" y="70948"/>
                  </a:lnTo>
                  <a:lnTo>
                    <a:pt x="55082" y="70499"/>
                  </a:lnTo>
                  <a:lnTo>
                    <a:pt x="54633" y="70349"/>
                  </a:lnTo>
                  <a:lnTo>
                    <a:pt x="54184" y="70349"/>
                  </a:lnTo>
                  <a:lnTo>
                    <a:pt x="53435" y="70648"/>
                  </a:lnTo>
                  <a:lnTo>
                    <a:pt x="52687" y="71097"/>
                  </a:lnTo>
                  <a:lnTo>
                    <a:pt x="52537" y="71397"/>
                  </a:lnTo>
                  <a:lnTo>
                    <a:pt x="52238" y="71846"/>
                  </a:lnTo>
                  <a:lnTo>
                    <a:pt x="52238" y="72295"/>
                  </a:lnTo>
                  <a:lnTo>
                    <a:pt x="52238" y="72744"/>
                  </a:lnTo>
                  <a:lnTo>
                    <a:pt x="52387" y="73492"/>
                  </a:lnTo>
                  <a:lnTo>
                    <a:pt x="52836" y="74241"/>
                  </a:lnTo>
                  <a:lnTo>
                    <a:pt x="53285" y="74540"/>
                  </a:lnTo>
                  <a:lnTo>
                    <a:pt x="53585" y="74690"/>
                  </a:lnTo>
                  <a:lnTo>
                    <a:pt x="54333" y="74839"/>
                  </a:lnTo>
                  <a:lnTo>
                    <a:pt x="54932" y="74690"/>
                  </a:lnTo>
                  <a:lnTo>
                    <a:pt x="55531" y="74540"/>
                  </a:lnTo>
                  <a:lnTo>
                    <a:pt x="55980" y="74091"/>
                  </a:lnTo>
                  <a:lnTo>
                    <a:pt x="59123" y="76037"/>
                  </a:lnTo>
                  <a:lnTo>
                    <a:pt x="57027" y="79629"/>
                  </a:lnTo>
                  <a:lnTo>
                    <a:pt x="55231" y="83521"/>
                  </a:lnTo>
                  <a:lnTo>
                    <a:pt x="53585" y="87412"/>
                  </a:lnTo>
                  <a:lnTo>
                    <a:pt x="52387" y="91603"/>
                  </a:lnTo>
                  <a:lnTo>
                    <a:pt x="48645" y="90705"/>
                  </a:lnTo>
                  <a:lnTo>
                    <a:pt x="48496" y="89957"/>
                  </a:lnTo>
                  <a:lnTo>
                    <a:pt x="47897" y="89208"/>
                  </a:lnTo>
                  <a:lnTo>
                    <a:pt x="47298" y="88759"/>
                  </a:lnTo>
                  <a:lnTo>
                    <a:pt x="46400" y="88610"/>
                  </a:lnTo>
                  <a:lnTo>
                    <a:pt x="45951" y="88759"/>
                  </a:lnTo>
                  <a:lnTo>
                    <a:pt x="45652" y="88759"/>
                  </a:lnTo>
                  <a:lnTo>
                    <a:pt x="44904" y="89358"/>
                  </a:lnTo>
                  <a:lnTo>
                    <a:pt x="44454" y="89957"/>
                  </a:lnTo>
                  <a:lnTo>
                    <a:pt x="44305" y="90406"/>
                  </a:lnTo>
                  <a:lnTo>
                    <a:pt x="44155" y="90855"/>
                  </a:lnTo>
                  <a:lnTo>
                    <a:pt x="44305" y="91304"/>
                  </a:lnTo>
                  <a:lnTo>
                    <a:pt x="44454" y="91753"/>
                  </a:lnTo>
                  <a:lnTo>
                    <a:pt x="44904" y="92352"/>
                  </a:lnTo>
                  <a:lnTo>
                    <a:pt x="45502" y="92950"/>
                  </a:lnTo>
                  <a:lnTo>
                    <a:pt x="45951" y="92950"/>
                  </a:lnTo>
                  <a:lnTo>
                    <a:pt x="46400" y="93100"/>
                  </a:lnTo>
                  <a:lnTo>
                    <a:pt x="46999" y="92950"/>
                  </a:lnTo>
                  <a:lnTo>
                    <a:pt x="47598" y="92651"/>
                  </a:lnTo>
                  <a:lnTo>
                    <a:pt x="48047" y="92352"/>
                  </a:lnTo>
                  <a:lnTo>
                    <a:pt x="48496" y="91753"/>
                  </a:lnTo>
                  <a:lnTo>
                    <a:pt x="52238" y="92501"/>
                  </a:lnTo>
                  <a:lnTo>
                    <a:pt x="51789" y="94597"/>
                  </a:lnTo>
                  <a:lnTo>
                    <a:pt x="51340" y="96692"/>
                  </a:lnTo>
                  <a:lnTo>
                    <a:pt x="35025" y="99237"/>
                  </a:lnTo>
                  <a:lnTo>
                    <a:pt x="35623" y="94747"/>
                  </a:lnTo>
                  <a:lnTo>
                    <a:pt x="36372" y="90406"/>
                  </a:lnTo>
                  <a:lnTo>
                    <a:pt x="42808" y="90107"/>
                  </a:lnTo>
                  <a:lnTo>
                    <a:pt x="37120" y="87113"/>
                  </a:lnTo>
                  <a:lnTo>
                    <a:pt x="38467" y="82473"/>
                  </a:lnTo>
                  <a:lnTo>
                    <a:pt x="40263" y="77833"/>
                  </a:lnTo>
                  <a:lnTo>
                    <a:pt x="42359" y="73492"/>
                  </a:lnTo>
                  <a:lnTo>
                    <a:pt x="44604" y="69152"/>
                  </a:lnTo>
                  <a:lnTo>
                    <a:pt x="50891" y="70948"/>
                  </a:lnTo>
                  <a:lnTo>
                    <a:pt x="46400" y="66308"/>
                  </a:lnTo>
                  <a:lnTo>
                    <a:pt x="48047" y="63913"/>
                  </a:lnTo>
                  <a:lnTo>
                    <a:pt x="49843" y="61518"/>
                  </a:lnTo>
                  <a:lnTo>
                    <a:pt x="51789" y="59273"/>
                  </a:lnTo>
                  <a:lnTo>
                    <a:pt x="53735" y="57177"/>
                  </a:lnTo>
                  <a:close/>
                  <a:moveTo>
                    <a:pt x="174076" y="90556"/>
                  </a:moveTo>
                  <a:lnTo>
                    <a:pt x="185302" y="91005"/>
                  </a:lnTo>
                  <a:lnTo>
                    <a:pt x="185901" y="95645"/>
                  </a:lnTo>
                  <a:lnTo>
                    <a:pt x="186200" y="100285"/>
                  </a:lnTo>
                  <a:lnTo>
                    <a:pt x="175273" y="98638"/>
                  </a:lnTo>
                  <a:lnTo>
                    <a:pt x="174824" y="94597"/>
                  </a:lnTo>
                  <a:lnTo>
                    <a:pt x="174076" y="90556"/>
                  </a:lnTo>
                  <a:close/>
                  <a:moveTo>
                    <a:pt x="35324" y="90556"/>
                  </a:moveTo>
                  <a:lnTo>
                    <a:pt x="34576" y="94896"/>
                  </a:lnTo>
                  <a:lnTo>
                    <a:pt x="34127" y="99387"/>
                  </a:lnTo>
                  <a:lnTo>
                    <a:pt x="23050" y="101033"/>
                  </a:lnTo>
                  <a:lnTo>
                    <a:pt x="23500" y="95944"/>
                  </a:lnTo>
                  <a:lnTo>
                    <a:pt x="24098" y="91154"/>
                  </a:lnTo>
                  <a:lnTo>
                    <a:pt x="35324" y="90556"/>
                  </a:lnTo>
                  <a:close/>
                  <a:moveTo>
                    <a:pt x="107319" y="15716"/>
                  </a:moveTo>
                  <a:lnTo>
                    <a:pt x="111660" y="16016"/>
                  </a:lnTo>
                  <a:lnTo>
                    <a:pt x="116001" y="16465"/>
                  </a:lnTo>
                  <a:lnTo>
                    <a:pt x="120192" y="17063"/>
                  </a:lnTo>
                  <a:lnTo>
                    <a:pt x="124383" y="17961"/>
                  </a:lnTo>
                  <a:lnTo>
                    <a:pt x="128424" y="19009"/>
                  </a:lnTo>
                  <a:lnTo>
                    <a:pt x="132465" y="20207"/>
                  </a:lnTo>
                  <a:lnTo>
                    <a:pt x="136507" y="21554"/>
                  </a:lnTo>
                  <a:lnTo>
                    <a:pt x="140249" y="23200"/>
                  </a:lnTo>
                  <a:lnTo>
                    <a:pt x="143991" y="24847"/>
                  </a:lnTo>
                  <a:lnTo>
                    <a:pt x="147733" y="26792"/>
                  </a:lnTo>
                  <a:lnTo>
                    <a:pt x="151325" y="28888"/>
                  </a:lnTo>
                  <a:lnTo>
                    <a:pt x="154767" y="31133"/>
                  </a:lnTo>
                  <a:lnTo>
                    <a:pt x="158060" y="33528"/>
                  </a:lnTo>
                  <a:lnTo>
                    <a:pt x="161204" y="36073"/>
                  </a:lnTo>
                  <a:lnTo>
                    <a:pt x="164347" y="38767"/>
                  </a:lnTo>
                  <a:lnTo>
                    <a:pt x="167340" y="41611"/>
                  </a:lnTo>
                  <a:lnTo>
                    <a:pt x="170184" y="44455"/>
                  </a:lnTo>
                  <a:lnTo>
                    <a:pt x="172878" y="47598"/>
                  </a:lnTo>
                  <a:lnTo>
                    <a:pt x="175423" y="50741"/>
                  </a:lnTo>
                  <a:lnTo>
                    <a:pt x="177818" y="54034"/>
                  </a:lnTo>
                  <a:lnTo>
                    <a:pt x="180063" y="57477"/>
                  </a:lnTo>
                  <a:lnTo>
                    <a:pt x="182308" y="61069"/>
                  </a:lnTo>
                  <a:lnTo>
                    <a:pt x="184254" y="64661"/>
                  </a:lnTo>
                  <a:lnTo>
                    <a:pt x="186050" y="68403"/>
                  </a:lnTo>
                  <a:lnTo>
                    <a:pt x="187547" y="72295"/>
                  </a:lnTo>
                  <a:lnTo>
                    <a:pt x="189044" y="76186"/>
                  </a:lnTo>
                  <a:lnTo>
                    <a:pt x="190241" y="80228"/>
                  </a:lnTo>
                  <a:lnTo>
                    <a:pt x="191289" y="84269"/>
                  </a:lnTo>
                  <a:lnTo>
                    <a:pt x="192187" y="88460"/>
                  </a:lnTo>
                  <a:lnTo>
                    <a:pt x="192935" y="92651"/>
                  </a:lnTo>
                  <a:lnTo>
                    <a:pt x="193384" y="96842"/>
                  </a:lnTo>
                  <a:lnTo>
                    <a:pt x="193684" y="101183"/>
                  </a:lnTo>
                  <a:lnTo>
                    <a:pt x="189792" y="100734"/>
                  </a:lnTo>
                  <a:lnTo>
                    <a:pt x="189343" y="95944"/>
                  </a:lnTo>
                  <a:lnTo>
                    <a:pt x="188744" y="91454"/>
                  </a:lnTo>
                  <a:lnTo>
                    <a:pt x="187846" y="86814"/>
                  </a:lnTo>
                  <a:lnTo>
                    <a:pt x="186799" y="82323"/>
                  </a:lnTo>
                  <a:lnTo>
                    <a:pt x="185451" y="77983"/>
                  </a:lnTo>
                  <a:lnTo>
                    <a:pt x="183955" y="73792"/>
                  </a:lnTo>
                  <a:lnTo>
                    <a:pt x="182159" y="69601"/>
                  </a:lnTo>
                  <a:lnTo>
                    <a:pt x="180213" y="65559"/>
                  </a:lnTo>
                  <a:lnTo>
                    <a:pt x="178117" y="61668"/>
                  </a:lnTo>
                  <a:lnTo>
                    <a:pt x="175722" y="57926"/>
                  </a:lnTo>
                  <a:lnTo>
                    <a:pt x="173178" y="54184"/>
                  </a:lnTo>
                  <a:lnTo>
                    <a:pt x="170334" y="50741"/>
                  </a:lnTo>
                  <a:lnTo>
                    <a:pt x="167490" y="47298"/>
                  </a:lnTo>
                  <a:lnTo>
                    <a:pt x="164347" y="44155"/>
                  </a:lnTo>
                  <a:lnTo>
                    <a:pt x="161204" y="41162"/>
                  </a:lnTo>
                  <a:lnTo>
                    <a:pt x="157761" y="38318"/>
                  </a:lnTo>
                  <a:lnTo>
                    <a:pt x="156414" y="37120"/>
                  </a:lnTo>
                  <a:lnTo>
                    <a:pt x="152373" y="34276"/>
                  </a:lnTo>
                  <a:lnTo>
                    <a:pt x="148182" y="31582"/>
                  </a:lnTo>
                  <a:lnTo>
                    <a:pt x="146535" y="30684"/>
                  </a:lnTo>
                  <a:lnTo>
                    <a:pt x="143691" y="29038"/>
                  </a:lnTo>
                  <a:lnTo>
                    <a:pt x="143392" y="28888"/>
                  </a:lnTo>
                  <a:lnTo>
                    <a:pt x="140099" y="27391"/>
                  </a:lnTo>
                  <a:lnTo>
                    <a:pt x="138902" y="26792"/>
                  </a:lnTo>
                  <a:lnTo>
                    <a:pt x="135309" y="25296"/>
                  </a:lnTo>
                  <a:lnTo>
                    <a:pt x="131567" y="23949"/>
                  </a:lnTo>
                  <a:lnTo>
                    <a:pt x="127825" y="22751"/>
                  </a:lnTo>
                  <a:lnTo>
                    <a:pt x="123934" y="21853"/>
                  </a:lnTo>
                  <a:lnTo>
                    <a:pt x="120042" y="20955"/>
                  </a:lnTo>
                  <a:lnTo>
                    <a:pt x="116001" y="20356"/>
                  </a:lnTo>
                  <a:lnTo>
                    <a:pt x="111959" y="19907"/>
                  </a:lnTo>
                  <a:lnTo>
                    <a:pt x="107918" y="19758"/>
                  </a:lnTo>
                  <a:lnTo>
                    <a:pt x="107319" y="15716"/>
                  </a:lnTo>
                  <a:close/>
                  <a:moveTo>
                    <a:pt x="101183" y="15716"/>
                  </a:moveTo>
                  <a:lnTo>
                    <a:pt x="100584" y="19758"/>
                  </a:lnTo>
                  <a:lnTo>
                    <a:pt x="96543" y="20057"/>
                  </a:lnTo>
                  <a:lnTo>
                    <a:pt x="92501" y="20506"/>
                  </a:lnTo>
                  <a:lnTo>
                    <a:pt x="88460" y="21105"/>
                  </a:lnTo>
                  <a:lnTo>
                    <a:pt x="84568" y="22003"/>
                  </a:lnTo>
                  <a:lnTo>
                    <a:pt x="80826" y="23051"/>
                  </a:lnTo>
                  <a:lnTo>
                    <a:pt x="76935" y="24248"/>
                  </a:lnTo>
                  <a:lnTo>
                    <a:pt x="73342" y="25595"/>
                  </a:lnTo>
                  <a:lnTo>
                    <a:pt x="69600" y="27242"/>
                  </a:lnTo>
                  <a:lnTo>
                    <a:pt x="66158" y="28888"/>
                  </a:lnTo>
                  <a:lnTo>
                    <a:pt x="62715" y="30684"/>
                  </a:lnTo>
                  <a:lnTo>
                    <a:pt x="59422" y="32780"/>
                  </a:lnTo>
                  <a:lnTo>
                    <a:pt x="56129" y="34875"/>
                  </a:lnTo>
                  <a:lnTo>
                    <a:pt x="52986" y="37120"/>
                  </a:lnTo>
                  <a:lnTo>
                    <a:pt x="49993" y="39665"/>
                  </a:lnTo>
                  <a:lnTo>
                    <a:pt x="46999" y="42209"/>
                  </a:lnTo>
                  <a:lnTo>
                    <a:pt x="44305" y="44904"/>
                  </a:lnTo>
                  <a:lnTo>
                    <a:pt x="41611" y="47747"/>
                  </a:lnTo>
                  <a:lnTo>
                    <a:pt x="39066" y="50591"/>
                  </a:lnTo>
                  <a:lnTo>
                    <a:pt x="36671" y="53585"/>
                  </a:lnTo>
                  <a:lnTo>
                    <a:pt x="34426" y="56878"/>
                  </a:lnTo>
                  <a:lnTo>
                    <a:pt x="32331" y="60021"/>
                  </a:lnTo>
                  <a:lnTo>
                    <a:pt x="30235" y="63464"/>
                  </a:lnTo>
                  <a:lnTo>
                    <a:pt x="28439" y="66906"/>
                  </a:lnTo>
                  <a:lnTo>
                    <a:pt x="26792" y="70349"/>
                  </a:lnTo>
                  <a:lnTo>
                    <a:pt x="25296" y="74091"/>
                  </a:lnTo>
                  <a:lnTo>
                    <a:pt x="23949" y="77833"/>
                  </a:lnTo>
                  <a:lnTo>
                    <a:pt x="22751" y="81575"/>
                  </a:lnTo>
                  <a:lnTo>
                    <a:pt x="21853" y="85466"/>
                  </a:lnTo>
                  <a:lnTo>
                    <a:pt x="20955" y="89358"/>
                  </a:lnTo>
                  <a:lnTo>
                    <a:pt x="20356" y="93399"/>
                  </a:lnTo>
                  <a:lnTo>
                    <a:pt x="19907" y="97441"/>
                  </a:lnTo>
                  <a:lnTo>
                    <a:pt x="19608" y="101482"/>
                  </a:lnTo>
                  <a:lnTo>
                    <a:pt x="15716" y="102081"/>
                  </a:lnTo>
                  <a:lnTo>
                    <a:pt x="15866" y="97740"/>
                  </a:lnTo>
                  <a:lnTo>
                    <a:pt x="16315" y="93399"/>
                  </a:lnTo>
                  <a:lnTo>
                    <a:pt x="17063" y="89208"/>
                  </a:lnTo>
                  <a:lnTo>
                    <a:pt x="17812" y="85017"/>
                  </a:lnTo>
                  <a:lnTo>
                    <a:pt x="18859" y="80976"/>
                  </a:lnTo>
                  <a:lnTo>
                    <a:pt x="20057" y="76935"/>
                  </a:lnTo>
                  <a:lnTo>
                    <a:pt x="21554" y="73043"/>
                  </a:lnTo>
                  <a:lnTo>
                    <a:pt x="23050" y="69152"/>
                  </a:lnTo>
                  <a:lnTo>
                    <a:pt x="24847" y="65410"/>
                  </a:lnTo>
                  <a:lnTo>
                    <a:pt x="26792" y="61817"/>
                  </a:lnTo>
                  <a:lnTo>
                    <a:pt x="28888" y="58225"/>
                  </a:lnTo>
                  <a:lnTo>
                    <a:pt x="31133" y="54782"/>
                  </a:lnTo>
                  <a:lnTo>
                    <a:pt x="33378" y="51340"/>
                  </a:lnTo>
                  <a:lnTo>
                    <a:pt x="35923" y="48197"/>
                  </a:lnTo>
                  <a:lnTo>
                    <a:pt x="38617" y="45053"/>
                  </a:lnTo>
                  <a:lnTo>
                    <a:pt x="41461" y="42060"/>
                  </a:lnTo>
                  <a:lnTo>
                    <a:pt x="44454" y="39216"/>
                  </a:lnTo>
                  <a:lnTo>
                    <a:pt x="47448" y="36522"/>
                  </a:lnTo>
                  <a:lnTo>
                    <a:pt x="50741" y="33977"/>
                  </a:lnTo>
                  <a:lnTo>
                    <a:pt x="54034" y="31582"/>
                  </a:lnTo>
                  <a:lnTo>
                    <a:pt x="57476" y="29337"/>
                  </a:lnTo>
                  <a:lnTo>
                    <a:pt x="60919" y="27242"/>
                  </a:lnTo>
                  <a:lnTo>
                    <a:pt x="64661" y="25296"/>
                  </a:lnTo>
                  <a:lnTo>
                    <a:pt x="68403" y="23500"/>
                  </a:lnTo>
                  <a:lnTo>
                    <a:pt x="72145" y="21853"/>
                  </a:lnTo>
                  <a:lnTo>
                    <a:pt x="76186" y="20356"/>
                  </a:lnTo>
                  <a:lnTo>
                    <a:pt x="80078" y="19159"/>
                  </a:lnTo>
                  <a:lnTo>
                    <a:pt x="84119" y="18111"/>
                  </a:lnTo>
                  <a:lnTo>
                    <a:pt x="88310" y="17213"/>
                  </a:lnTo>
                  <a:lnTo>
                    <a:pt x="92501" y="16614"/>
                  </a:lnTo>
                  <a:lnTo>
                    <a:pt x="96842" y="16016"/>
                  </a:lnTo>
                  <a:lnTo>
                    <a:pt x="101183" y="15716"/>
                  </a:lnTo>
                  <a:close/>
                  <a:moveTo>
                    <a:pt x="104176" y="5837"/>
                  </a:moveTo>
                  <a:lnTo>
                    <a:pt x="105224" y="12274"/>
                  </a:lnTo>
                  <a:lnTo>
                    <a:pt x="105673" y="15716"/>
                  </a:lnTo>
                  <a:lnTo>
                    <a:pt x="106272" y="19608"/>
                  </a:lnTo>
                  <a:lnTo>
                    <a:pt x="106870" y="23051"/>
                  </a:lnTo>
                  <a:lnTo>
                    <a:pt x="108517" y="33977"/>
                  </a:lnTo>
                  <a:lnTo>
                    <a:pt x="108666" y="35025"/>
                  </a:lnTo>
                  <a:lnTo>
                    <a:pt x="111061" y="51190"/>
                  </a:lnTo>
                  <a:lnTo>
                    <a:pt x="111361" y="52986"/>
                  </a:lnTo>
                  <a:lnTo>
                    <a:pt x="112408" y="60171"/>
                  </a:lnTo>
                  <a:lnTo>
                    <a:pt x="112708" y="61668"/>
                  </a:lnTo>
                  <a:lnTo>
                    <a:pt x="115552" y="80826"/>
                  </a:lnTo>
                  <a:lnTo>
                    <a:pt x="115701" y="81425"/>
                  </a:lnTo>
                  <a:lnTo>
                    <a:pt x="115701" y="82174"/>
                  </a:lnTo>
                  <a:lnTo>
                    <a:pt x="116300" y="86215"/>
                  </a:lnTo>
                  <a:lnTo>
                    <a:pt x="116450" y="86814"/>
                  </a:lnTo>
                  <a:lnTo>
                    <a:pt x="117048" y="90556"/>
                  </a:lnTo>
                  <a:lnTo>
                    <a:pt x="117048" y="90705"/>
                  </a:lnTo>
                  <a:lnTo>
                    <a:pt x="116749" y="90705"/>
                  </a:lnTo>
                  <a:lnTo>
                    <a:pt x="115252" y="92352"/>
                  </a:lnTo>
                  <a:lnTo>
                    <a:pt x="113606" y="94148"/>
                  </a:lnTo>
                  <a:lnTo>
                    <a:pt x="113456" y="94148"/>
                  </a:lnTo>
                  <a:lnTo>
                    <a:pt x="111810" y="95944"/>
                  </a:lnTo>
                  <a:lnTo>
                    <a:pt x="110163" y="97740"/>
                  </a:lnTo>
                  <a:lnTo>
                    <a:pt x="110163" y="97590"/>
                  </a:lnTo>
                  <a:lnTo>
                    <a:pt x="110014" y="95794"/>
                  </a:lnTo>
                  <a:lnTo>
                    <a:pt x="109714" y="95794"/>
                  </a:lnTo>
                  <a:lnTo>
                    <a:pt x="109565" y="97141"/>
                  </a:lnTo>
                  <a:lnTo>
                    <a:pt x="109565" y="97291"/>
                  </a:lnTo>
                  <a:lnTo>
                    <a:pt x="109415" y="98489"/>
                  </a:lnTo>
                  <a:lnTo>
                    <a:pt x="108517" y="99536"/>
                  </a:lnTo>
                  <a:lnTo>
                    <a:pt x="108367" y="99686"/>
                  </a:lnTo>
                  <a:lnTo>
                    <a:pt x="106870" y="101332"/>
                  </a:lnTo>
                  <a:lnTo>
                    <a:pt x="106721" y="101482"/>
                  </a:lnTo>
                  <a:lnTo>
                    <a:pt x="105224" y="102979"/>
                  </a:lnTo>
                  <a:lnTo>
                    <a:pt x="104775" y="103428"/>
                  </a:lnTo>
                  <a:lnTo>
                    <a:pt x="104625" y="103578"/>
                  </a:lnTo>
                  <a:lnTo>
                    <a:pt x="104026" y="102979"/>
                  </a:lnTo>
                  <a:lnTo>
                    <a:pt x="103577" y="102530"/>
                  </a:lnTo>
                  <a:lnTo>
                    <a:pt x="102380" y="101482"/>
                  </a:lnTo>
                  <a:lnTo>
                    <a:pt x="102380" y="101332"/>
                  </a:lnTo>
                  <a:lnTo>
                    <a:pt x="101033" y="100135"/>
                  </a:lnTo>
                  <a:lnTo>
                    <a:pt x="103428" y="100135"/>
                  </a:lnTo>
                  <a:lnTo>
                    <a:pt x="103877" y="99985"/>
                  </a:lnTo>
                  <a:lnTo>
                    <a:pt x="105523" y="99985"/>
                  </a:lnTo>
                  <a:lnTo>
                    <a:pt x="106721" y="99836"/>
                  </a:lnTo>
                  <a:lnTo>
                    <a:pt x="106870" y="99686"/>
                  </a:lnTo>
                  <a:lnTo>
                    <a:pt x="106870" y="99536"/>
                  </a:lnTo>
                  <a:lnTo>
                    <a:pt x="106721" y="99387"/>
                  </a:lnTo>
                  <a:lnTo>
                    <a:pt x="105224" y="99237"/>
                  </a:lnTo>
                  <a:lnTo>
                    <a:pt x="100135" y="99237"/>
                  </a:lnTo>
                  <a:lnTo>
                    <a:pt x="98788" y="98039"/>
                  </a:lnTo>
                  <a:lnTo>
                    <a:pt x="98788" y="97890"/>
                  </a:lnTo>
                  <a:lnTo>
                    <a:pt x="97441" y="96692"/>
                  </a:lnTo>
                  <a:lnTo>
                    <a:pt x="99835" y="96842"/>
                  </a:lnTo>
                  <a:lnTo>
                    <a:pt x="105074" y="96842"/>
                  </a:lnTo>
                  <a:lnTo>
                    <a:pt x="105523" y="96692"/>
                  </a:lnTo>
                  <a:lnTo>
                    <a:pt x="105673" y="96692"/>
                  </a:lnTo>
                  <a:lnTo>
                    <a:pt x="107619" y="96543"/>
                  </a:lnTo>
                  <a:lnTo>
                    <a:pt x="107619" y="96393"/>
                  </a:lnTo>
                  <a:lnTo>
                    <a:pt x="107619" y="96243"/>
                  </a:lnTo>
                  <a:lnTo>
                    <a:pt x="105074" y="95944"/>
                  </a:lnTo>
                  <a:lnTo>
                    <a:pt x="100284" y="95944"/>
                  </a:lnTo>
                  <a:lnTo>
                    <a:pt x="97141" y="96243"/>
                  </a:lnTo>
                  <a:lnTo>
                    <a:pt x="96992" y="96243"/>
                  </a:lnTo>
                  <a:lnTo>
                    <a:pt x="92352" y="91753"/>
                  </a:lnTo>
                  <a:lnTo>
                    <a:pt x="92651" y="90107"/>
                  </a:lnTo>
                  <a:lnTo>
                    <a:pt x="95195" y="90406"/>
                  </a:lnTo>
                  <a:lnTo>
                    <a:pt x="97890" y="90406"/>
                  </a:lnTo>
                  <a:lnTo>
                    <a:pt x="103128" y="90256"/>
                  </a:lnTo>
                  <a:lnTo>
                    <a:pt x="104925" y="90256"/>
                  </a:lnTo>
                  <a:lnTo>
                    <a:pt x="105224" y="90107"/>
                  </a:lnTo>
                  <a:lnTo>
                    <a:pt x="105972" y="90107"/>
                  </a:lnTo>
                  <a:lnTo>
                    <a:pt x="105972" y="89957"/>
                  </a:lnTo>
                  <a:lnTo>
                    <a:pt x="105972" y="89807"/>
                  </a:lnTo>
                  <a:lnTo>
                    <a:pt x="105823" y="89657"/>
                  </a:lnTo>
                  <a:lnTo>
                    <a:pt x="102679" y="89657"/>
                  </a:lnTo>
                  <a:lnTo>
                    <a:pt x="97590" y="89508"/>
                  </a:lnTo>
                  <a:lnTo>
                    <a:pt x="95195" y="89508"/>
                  </a:lnTo>
                  <a:lnTo>
                    <a:pt x="92651" y="89807"/>
                  </a:lnTo>
                  <a:lnTo>
                    <a:pt x="93549" y="82922"/>
                  </a:lnTo>
                  <a:lnTo>
                    <a:pt x="93699" y="82174"/>
                  </a:lnTo>
                  <a:lnTo>
                    <a:pt x="93848" y="81425"/>
                  </a:lnTo>
                  <a:lnTo>
                    <a:pt x="96543" y="61817"/>
                  </a:lnTo>
                  <a:lnTo>
                    <a:pt x="96692" y="60171"/>
                  </a:lnTo>
                  <a:lnTo>
                    <a:pt x="97740" y="53136"/>
                  </a:lnTo>
                  <a:lnTo>
                    <a:pt x="97890" y="51340"/>
                  </a:lnTo>
                  <a:lnTo>
                    <a:pt x="100135" y="35025"/>
                  </a:lnTo>
                  <a:lnTo>
                    <a:pt x="100284" y="34127"/>
                  </a:lnTo>
                  <a:lnTo>
                    <a:pt x="101781" y="23051"/>
                  </a:lnTo>
                  <a:lnTo>
                    <a:pt x="102230" y="19608"/>
                  </a:lnTo>
                  <a:lnTo>
                    <a:pt x="102829" y="15716"/>
                  </a:lnTo>
                  <a:lnTo>
                    <a:pt x="103278" y="12274"/>
                  </a:lnTo>
                  <a:lnTo>
                    <a:pt x="104176" y="5837"/>
                  </a:lnTo>
                  <a:close/>
                  <a:moveTo>
                    <a:pt x="53285" y="113456"/>
                  </a:moveTo>
                  <a:lnTo>
                    <a:pt x="60021" y="114354"/>
                  </a:lnTo>
                  <a:lnTo>
                    <a:pt x="53884" y="116151"/>
                  </a:lnTo>
                  <a:lnTo>
                    <a:pt x="53285" y="113456"/>
                  </a:lnTo>
                  <a:close/>
                  <a:moveTo>
                    <a:pt x="90705" y="92352"/>
                  </a:moveTo>
                  <a:lnTo>
                    <a:pt x="90555" y="92651"/>
                  </a:lnTo>
                  <a:lnTo>
                    <a:pt x="92052" y="93998"/>
                  </a:lnTo>
                  <a:lnTo>
                    <a:pt x="92202" y="94148"/>
                  </a:lnTo>
                  <a:lnTo>
                    <a:pt x="93998" y="95794"/>
                  </a:lnTo>
                  <a:lnTo>
                    <a:pt x="95794" y="97441"/>
                  </a:lnTo>
                  <a:lnTo>
                    <a:pt x="95794" y="97590"/>
                  </a:lnTo>
                  <a:lnTo>
                    <a:pt x="97590" y="99087"/>
                  </a:lnTo>
                  <a:lnTo>
                    <a:pt x="97590" y="99237"/>
                  </a:lnTo>
                  <a:lnTo>
                    <a:pt x="97740" y="99387"/>
                  </a:lnTo>
                  <a:lnTo>
                    <a:pt x="97291" y="99387"/>
                  </a:lnTo>
                  <a:lnTo>
                    <a:pt x="95794" y="99536"/>
                  </a:lnTo>
                  <a:lnTo>
                    <a:pt x="95644" y="99686"/>
                  </a:lnTo>
                  <a:lnTo>
                    <a:pt x="95794" y="99686"/>
                  </a:lnTo>
                  <a:lnTo>
                    <a:pt x="96842" y="99836"/>
                  </a:lnTo>
                  <a:lnTo>
                    <a:pt x="96992" y="99836"/>
                  </a:lnTo>
                  <a:lnTo>
                    <a:pt x="98488" y="99985"/>
                  </a:lnTo>
                  <a:lnTo>
                    <a:pt x="99237" y="100734"/>
                  </a:lnTo>
                  <a:lnTo>
                    <a:pt x="99386" y="100883"/>
                  </a:lnTo>
                  <a:lnTo>
                    <a:pt x="101183" y="102530"/>
                  </a:lnTo>
                  <a:lnTo>
                    <a:pt x="101183" y="102680"/>
                  </a:lnTo>
                  <a:lnTo>
                    <a:pt x="102829" y="104027"/>
                  </a:lnTo>
                  <a:lnTo>
                    <a:pt x="103428" y="104625"/>
                  </a:lnTo>
                  <a:lnTo>
                    <a:pt x="103577" y="104775"/>
                  </a:lnTo>
                  <a:lnTo>
                    <a:pt x="103428" y="104775"/>
                  </a:lnTo>
                  <a:lnTo>
                    <a:pt x="102979" y="105374"/>
                  </a:lnTo>
                  <a:lnTo>
                    <a:pt x="102829" y="105523"/>
                  </a:lnTo>
                  <a:lnTo>
                    <a:pt x="102230" y="106122"/>
                  </a:lnTo>
                  <a:lnTo>
                    <a:pt x="101183" y="107320"/>
                  </a:lnTo>
                  <a:lnTo>
                    <a:pt x="101033" y="107320"/>
                  </a:lnTo>
                  <a:lnTo>
                    <a:pt x="99985" y="108517"/>
                  </a:lnTo>
                  <a:lnTo>
                    <a:pt x="99985" y="106122"/>
                  </a:lnTo>
                  <a:lnTo>
                    <a:pt x="99985" y="105523"/>
                  </a:lnTo>
                  <a:lnTo>
                    <a:pt x="99985" y="105374"/>
                  </a:lnTo>
                  <a:lnTo>
                    <a:pt x="99985" y="104925"/>
                  </a:lnTo>
                  <a:lnTo>
                    <a:pt x="99985" y="104775"/>
                  </a:lnTo>
                  <a:lnTo>
                    <a:pt x="99985" y="104176"/>
                  </a:lnTo>
                  <a:lnTo>
                    <a:pt x="99835" y="104027"/>
                  </a:lnTo>
                  <a:lnTo>
                    <a:pt x="99835" y="103727"/>
                  </a:lnTo>
                  <a:lnTo>
                    <a:pt x="99686" y="102680"/>
                  </a:lnTo>
                  <a:lnTo>
                    <a:pt x="99686" y="102530"/>
                  </a:lnTo>
                  <a:lnTo>
                    <a:pt x="99386" y="102530"/>
                  </a:lnTo>
                  <a:lnTo>
                    <a:pt x="99386" y="102680"/>
                  </a:lnTo>
                  <a:lnTo>
                    <a:pt x="99237" y="104176"/>
                  </a:lnTo>
                  <a:lnTo>
                    <a:pt x="99237" y="104476"/>
                  </a:lnTo>
                  <a:lnTo>
                    <a:pt x="99237" y="104625"/>
                  </a:lnTo>
                  <a:lnTo>
                    <a:pt x="99237" y="104775"/>
                  </a:lnTo>
                  <a:lnTo>
                    <a:pt x="99237" y="104925"/>
                  </a:lnTo>
                  <a:lnTo>
                    <a:pt x="99087" y="105374"/>
                  </a:lnTo>
                  <a:lnTo>
                    <a:pt x="99087" y="105523"/>
                  </a:lnTo>
                  <a:lnTo>
                    <a:pt x="99087" y="106122"/>
                  </a:lnTo>
                  <a:lnTo>
                    <a:pt x="99087" y="108667"/>
                  </a:lnTo>
                  <a:lnTo>
                    <a:pt x="99087" y="108816"/>
                  </a:lnTo>
                  <a:lnTo>
                    <a:pt x="99087" y="109415"/>
                  </a:lnTo>
                  <a:lnTo>
                    <a:pt x="96543" y="111960"/>
                  </a:lnTo>
                  <a:lnTo>
                    <a:pt x="96842" y="109116"/>
                  </a:lnTo>
                  <a:lnTo>
                    <a:pt x="96842" y="106272"/>
                  </a:lnTo>
                  <a:lnTo>
                    <a:pt x="96842" y="105523"/>
                  </a:lnTo>
                  <a:lnTo>
                    <a:pt x="96842" y="104925"/>
                  </a:lnTo>
                  <a:lnTo>
                    <a:pt x="96692" y="104326"/>
                  </a:lnTo>
                  <a:lnTo>
                    <a:pt x="96692" y="103727"/>
                  </a:lnTo>
                  <a:lnTo>
                    <a:pt x="96692" y="103428"/>
                  </a:lnTo>
                  <a:lnTo>
                    <a:pt x="96393" y="101931"/>
                  </a:lnTo>
                  <a:lnTo>
                    <a:pt x="96393" y="101781"/>
                  </a:lnTo>
                  <a:lnTo>
                    <a:pt x="96243" y="101931"/>
                  </a:lnTo>
                  <a:lnTo>
                    <a:pt x="95944" y="104176"/>
                  </a:lnTo>
                  <a:lnTo>
                    <a:pt x="95944" y="104326"/>
                  </a:lnTo>
                  <a:lnTo>
                    <a:pt x="95944" y="104925"/>
                  </a:lnTo>
                  <a:lnTo>
                    <a:pt x="95944" y="105523"/>
                  </a:lnTo>
                  <a:lnTo>
                    <a:pt x="95944" y="105673"/>
                  </a:lnTo>
                  <a:lnTo>
                    <a:pt x="95944" y="106272"/>
                  </a:lnTo>
                  <a:lnTo>
                    <a:pt x="95944" y="109415"/>
                  </a:lnTo>
                  <a:lnTo>
                    <a:pt x="96094" y="112558"/>
                  </a:lnTo>
                  <a:lnTo>
                    <a:pt x="91753" y="117049"/>
                  </a:lnTo>
                  <a:lnTo>
                    <a:pt x="90106" y="116899"/>
                  </a:lnTo>
                  <a:lnTo>
                    <a:pt x="90106" y="116749"/>
                  </a:lnTo>
                  <a:lnTo>
                    <a:pt x="90256" y="114354"/>
                  </a:lnTo>
                  <a:lnTo>
                    <a:pt x="90406" y="111810"/>
                  </a:lnTo>
                  <a:lnTo>
                    <a:pt x="90256" y="106721"/>
                  </a:lnTo>
                  <a:lnTo>
                    <a:pt x="90106" y="105823"/>
                  </a:lnTo>
                  <a:lnTo>
                    <a:pt x="90106" y="105224"/>
                  </a:lnTo>
                  <a:lnTo>
                    <a:pt x="90106" y="105074"/>
                  </a:lnTo>
                  <a:lnTo>
                    <a:pt x="90106" y="104176"/>
                  </a:lnTo>
                  <a:lnTo>
                    <a:pt x="90106" y="103727"/>
                  </a:lnTo>
                  <a:lnTo>
                    <a:pt x="90106" y="103578"/>
                  </a:lnTo>
                  <a:lnTo>
                    <a:pt x="89957" y="103428"/>
                  </a:lnTo>
                  <a:lnTo>
                    <a:pt x="89807" y="103578"/>
                  </a:lnTo>
                  <a:lnTo>
                    <a:pt x="89657" y="103578"/>
                  </a:lnTo>
                  <a:lnTo>
                    <a:pt x="89657" y="103727"/>
                  </a:lnTo>
                  <a:lnTo>
                    <a:pt x="89657" y="104625"/>
                  </a:lnTo>
                  <a:lnTo>
                    <a:pt x="89657" y="105523"/>
                  </a:lnTo>
                  <a:lnTo>
                    <a:pt x="89508" y="106571"/>
                  </a:lnTo>
                  <a:lnTo>
                    <a:pt x="89508" y="107769"/>
                  </a:lnTo>
                  <a:lnTo>
                    <a:pt x="89358" y="112259"/>
                  </a:lnTo>
                  <a:lnTo>
                    <a:pt x="89508" y="114504"/>
                  </a:lnTo>
                  <a:lnTo>
                    <a:pt x="89657" y="116749"/>
                  </a:lnTo>
                  <a:lnTo>
                    <a:pt x="89657" y="116749"/>
                  </a:lnTo>
                  <a:lnTo>
                    <a:pt x="83521" y="116001"/>
                  </a:lnTo>
                  <a:lnTo>
                    <a:pt x="82772" y="115851"/>
                  </a:lnTo>
                  <a:lnTo>
                    <a:pt x="82024" y="115702"/>
                  </a:lnTo>
                  <a:lnTo>
                    <a:pt x="61667" y="113007"/>
                  </a:lnTo>
                  <a:lnTo>
                    <a:pt x="60171" y="112708"/>
                  </a:lnTo>
                  <a:lnTo>
                    <a:pt x="52986" y="111810"/>
                  </a:lnTo>
                  <a:lnTo>
                    <a:pt x="51190" y="111511"/>
                  </a:lnTo>
                  <a:lnTo>
                    <a:pt x="35025" y="109265"/>
                  </a:lnTo>
                  <a:lnTo>
                    <a:pt x="33977" y="109116"/>
                  </a:lnTo>
                  <a:lnTo>
                    <a:pt x="23050" y="107619"/>
                  </a:lnTo>
                  <a:lnTo>
                    <a:pt x="19608" y="107170"/>
                  </a:lnTo>
                  <a:lnTo>
                    <a:pt x="15716" y="106571"/>
                  </a:lnTo>
                  <a:lnTo>
                    <a:pt x="12274" y="106122"/>
                  </a:lnTo>
                  <a:lnTo>
                    <a:pt x="5688" y="105224"/>
                  </a:lnTo>
                  <a:lnTo>
                    <a:pt x="12274" y="104326"/>
                  </a:lnTo>
                  <a:lnTo>
                    <a:pt x="15716" y="103727"/>
                  </a:lnTo>
                  <a:lnTo>
                    <a:pt x="19608" y="103129"/>
                  </a:lnTo>
                  <a:lnTo>
                    <a:pt x="23050" y="102680"/>
                  </a:lnTo>
                  <a:lnTo>
                    <a:pt x="33977" y="101033"/>
                  </a:lnTo>
                  <a:lnTo>
                    <a:pt x="35025" y="100883"/>
                  </a:lnTo>
                  <a:lnTo>
                    <a:pt x="51190" y="98339"/>
                  </a:lnTo>
                  <a:lnTo>
                    <a:pt x="52986" y="98039"/>
                  </a:lnTo>
                  <a:lnTo>
                    <a:pt x="60171" y="96992"/>
                  </a:lnTo>
                  <a:lnTo>
                    <a:pt x="61667" y="96842"/>
                  </a:lnTo>
                  <a:lnTo>
                    <a:pt x="81425" y="93848"/>
                  </a:lnTo>
                  <a:lnTo>
                    <a:pt x="82173" y="93699"/>
                  </a:lnTo>
                  <a:lnTo>
                    <a:pt x="82922" y="93549"/>
                  </a:lnTo>
                  <a:lnTo>
                    <a:pt x="85915" y="93100"/>
                  </a:lnTo>
                  <a:lnTo>
                    <a:pt x="86514" y="93100"/>
                  </a:lnTo>
                  <a:lnTo>
                    <a:pt x="90106" y="92501"/>
                  </a:lnTo>
                  <a:lnTo>
                    <a:pt x="90555" y="92352"/>
                  </a:lnTo>
                  <a:close/>
                  <a:moveTo>
                    <a:pt x="117647" y="92501"/>
                  </a:moveTo>
                  <a:lnTo>
                    <a:pt x="119294" y="92651"/>
                  </a:lnTo>
                  <a:lnTo>
                    <a:pt x="119144" y="95046"/>
                  </a:lnTo>
                  <a:lnTo>
                    <a:pt x="118994" y="97590"/>
                  </a:lnTo>
                  <a:lnTo>
                    <a:pt x="119144" y="102530"/>
                  </a:lnTo>
                  <a:lnTo>
                    <a:pt x="119144" y="103428"/>
                  </a:lnTo>
                  <a:lnTo>
                    <a:pt x="119294" y="104176"/>
                  </a:lnTo>
                  <a:lnTo>
                    <a:pt x="119294" y="104476"/>
                  </a:lnTo>
                  <a:lnTo>
                    <a:pt x="119294" y="105224"/>
                  </a:lnTo>
                  <a:lnTo>
                    <a:pt x="119294" y="105823"/>
                  </a:lnTo>
                  <a:lnTo>
                    <a:pt x="119294" y="105972"/>
                  </a:lnTo>
                  <a:lnTo>
                    <a:pt x="119593" y="105972"/>
                  </a:lnTo>
                  <a:lnTo>
                    <a:pt x="119743" y="105823"/>
                  </a:lnTo>
                  <a:lnTo>
                    <a:pt x="119743" y="104775"/>
                  </a:lnTo>
                  <a:lnTo>
                    <a:pt x="119743" y="103727"/>
                  </a:lnTo>
                  <a:lnTo>
                    <a:pt x="119892" y="102680"/>
                  </a:lnTo>
                  <a:lnTo>
                    <a:pt x="119892" y="101482"/>
                  </a:lnTo>
                  <a:lnTo>
                    <a:pt x="120042" y="97141"/>
                  </a:lnTo>
                  <a:lnTo>
                    <a:pt x="119892" y="94896"/>
                  </a:lnTo>
                  <a:lnTo>
                    <a:pt x="119743" y="92651"/>
                  </a:lnTo>
                  <a:lnTo>
                    <a:pt x="119743" y="92651"/>
                  </a:lnTo>
                  <a:lnTo>
                    <a:pt x="125730" y="93549"/>
                  </a:lnTo>
                  <a:lnTo>
                    <a:pt x="126478" y="93699"/>
                  </a:lnTo>
                  <a:lnTo>
                    <a:pt x="127077" y="93699"/>
                  </a:lnTo>
                  <a:lnTo>
                    <a:pt x="147733" y="96543"/>
                  </a:lnTo>
                  <a:lnTo>
                    <a:pt x="149229" y="96842"/>
                  </a:lnTo>
                  <a:lnTo>
                    <a:pt x="156414" y="97740"/>
                  </a:lnTo>
                  <a:lnTo>
                    <a:pt x="158210" y="98039"/>
                  </a:lnTo>
                  <a:lnTo>
                    <a:pt x="174375" y="100285"/>
                  </a:lnTo>
                  <a:lnTo>
                    <a:pt x="175423" y="100434"/>
                  </a:lnTo>
                  <a:lnTo>
                    <a:pt x="186350" y="101931"/>
                  </a:lnTo>
                  <a:lnTo>
                    <a:pt x="189792" y="102380"/>
                  </a:lnTo>
                  <a:lnTo>
                    <a:pt x="193684" y="102829"/>
                  </a:lnTo>
                  <a:lnTo>
                    <a:pt x="197126" y="103278"/>
                  </a:lnTo>
                  <a:lnTo>
                    <a:pt x="203712" y="104326"/>
                  </a:lnTo>
                  <a:lnTo>
                    <a:pt x="197126" y="105224"/>
                  </a:lnTo>
                  <a:lnTo>
                    <a:pt x="193684" y="105823"/>
                  </a:lnTo>
                  <a:lnTo>
                    <a:pt x="189792" y="106421"/>
                  </a:lnTo>
                  <a:lnTo>
                    <a:pt x="186350" y="106871"/>
                  </a:lnTo>
                  <a:lnTo>
                    <a:pt x="175423" y="108517"/>
                  </a:lnTo>
                  <a:lnTo>
                    <a:pt x="174375" y="108667"/>
                  </a:lnTo>
                  <a:lnTo>
                    <a:pt x="158210" y="111062"/>
                  </a:lnTo>
                  <a:lnTo>
                    <a:pt x="156414" y="111361"/>
                  </a:lnTo>
                  <a:lnTo>
                    <a:pt x="149229" y="112409"/>
                  </a:lnTo>
                  <a:lnTo>
                    <a:pt x="147733" y="112708"/>
                  </a:lnTo>
                  <a:lnTo>
                    <a:pt x="127975" y="115702"/>
                  </a:lnTo>
                  <a:lnTo>
                    <a:pt x="127376" y="115851"/>
                  </a:lnTo>
                  <a:lnTo>
                    <a:pt x="126628" y="115851"/>
                  </a:lnTo>
                  <a:lnTo>
                    <a:pt x="123634" y="116300"/>
                  </a:lnTo>
                  <a:lnTo>
                    <a:pt x="123036" y="116450"/>
                  </a:lnTo>
                  <a:lnTo>
                    <a:pt x="119443" y="117049"/>
                  </a:lnTo>
                  <a:lnTo>
                    <a:pt x="118695" y="117049"/>
                  </a:lnTo>
                  <a:lnTo>
                    <a:pt x="118695" y="116899"/>
                  </a:lnTo>
                  <a:lnTo>
                    <a:pt x="117348" y="115552"/>
                  </a:lnTo>
                  <a:lnTo>
                    <a:pt x="117198" y="115402"/>
                  </a:lnTo>
                  <a:lnTo>
                    <a:pt x="115552" y="113756"/>
                  </a:lnTo>
                  <a:lnTo>
                    <a:pt x="115402" y="113756"/>
                  </a:lnTo>
                  <a:lnTo>
                    <a:pt x="113756" y="112109"/>
                  </a:lnTo>
                  <a:lnTo>
                    <a:pt x="113606" y="111960"/>
                  </a:lnTo>
                  <a:lnTo>
                    <a:pt x="111959" y="110463"/>
                  </a:lnTo>
                  <a:lnTo>
                    <a:pt x="111810" y="110313"/>
                  </a:lnTo>
                  <a:lnTo>
                    <a:pt x="111660" y="110163"/>
                  </a:lnTo>
                  <a:lnTo>
                    <a:pt x="112259" y="110163"/>
                  </a:lnTo>
                  <a:lnTo>
                    <a:pt x="113606" y="110014"/>
                  </a:lnTo>
                  <a:lnTo>
                    <a:pt x="113756" y="109864"/>
                  </a:lnTo>
                  <a:lnTo>
                    <a:pt x="113606" y="109714"/>
                  </a:lnTo>
                  <a:lnTo>
                    <a:pt x="112558" y="109714"/>
                  </a:lnTo>
                  <a:lnTo>
                    <a:pt x="110912" y="109565"/>
                  </a:lnTo>
                  <a:lnTo>
                    <a:pt x="110912" y="109415"/>
                  </a:lnTo>
                  <a:lnTo>
                    <a:pt x="110762" y="109265"/>
                  </a:lnTo>
                  <a:lnTo>
                    <a:pt x="110163" y="108816"/>
                  </a:lnTo>
                  <a:lnTo>
                    <a:pt x="110014" y="108667"/>
                  </a:lnTo>
                  <a:lnTo>
                    <a:pt x="108367" y="107020"/>
                  </a:lnTo>
                  <a:lnTo>
                    <a:pt x="108217" y="106871"/>
                  </a:lnTo>
                  <a:lnTo>
                    <a:pt x="106571" y="105374"/>
                  </a:lnTo>
                  <a:lnTo>
                    <a:pt x="106122" y="104925"/>
                  </a:lnTo>
                  <a:lnTo>
                    <a:pt x="105972" y="104775"/>
                  </a:lnTo>
                  <a:lnTo>
                    <a:pt x="105823" y="104775"/>
                  </a:lnTo>
                  <a:lnTo>
                    <a:pt x="106272" y="104326"/>
                  </a:lnTo>
                  <a:lnTo>
                    <a:pt x="106272" y="104176"/>
                  </a:lnTo>
                  <a:lnTo>
                    <a:pt x="106870" y="103727"/>
                  </a:lnTo>
                  <a:lnTo>
                    <a:pt x="107918" y="102530"/>
                  </a:lnTo>
                  <a:lnTo>
                    <a:pt x="109415" y="101033"/>
                  </a:lnTo>
                  <a:lnTo>
                    <a:pt x="109415" y="103578"/>
                  </a:lnTo>
                  <a:lnTo>
                    <a:pt x="109415" y="104176"/>
                  </a:lnTo>
                  <a:lnTo>
                    <a:pt x="109415" y="104775"/>
                  </a:lnTo>
                  <a:lnTo>
                    <a:pt x="109415" y="104925"/>
                  </a:lnTo>
                  <a:lnTo>
                    <a:pt x="109415" y="105374"/>
                  </a:lnTo>
                  <a:lnTo>
                    <a:pt x="109565" y="105673"/>
                  </a:lnTo>
                  <a:lnTo>
                    <a:pt x="109565" y="105823"/>
                  </a:lnTo>
                  <a:lnTo>
                    <a:pt x="109714" y="106871"/>
                  </a:lnTo>
                  <a:lnTo>
                    <a:pt x="109864" y="107020"/>
                  </a:lnTo>
                  <a:lnTo>
                    <a:pt x="109864" y="106871"/>
                  </a:lnTo>
                  <a:lnTo>
                    <a:pt x="110014" y="106871"/>
                  </a:lnTo>
                  <a:lnTo>
                    <a:pt x="110163" y="105374"/>
                  </a:lnTo>
                  <a:lnTo>
                    <a:pt x="110163" y="105224"/>
                  </a:lnTo>
                  <a:lnTo>
                    <a:pt x="110163" y="104925"/>
                  </a:lnTo>
                  <a:lnTo>
                    <a:pt x="110163" y="104775"/>
                  </a:lnTo>
                  <a:lnTo>
                    <a:pt x="110163" y="104176"/>
                  </a:lnTo>
                  <a:lnTo>
                    <a:pt x="110313" y="104027"/>
                  </a:lnTo>
                  <a:lnTo>
                    <a:pt x="110313" y="103578"/>
                  </a:lnTo>
                  <a:lnTo>
                    <a:pt x="110313" y="100135"/>
                  </a:lnTo>
                  <a:lnTo>
                    <a:pt x="112857" y="97441"/>
                  </a:lnTo>
                  <a:lnTo>
                    <a:pt x="112558" y="100434"/>
                  </a:lnTo>
                  <a:lnTo>
                    <a:pt x="112558" y="103578"/>
                  </a:lnTo>
                  <a:lnTo>
                    <a:pt x="112558" y="104027"/>
                  </a:lnTo>
                  <a:lnTo>
                    <a:pt x="112558" y="104176"/>
                  </a:lnTo>
                  <a:lnTo>
                    <a:pt x="112558" y="104625"/>
                  </a:lnTo>
                  <a:lnTo>
                    <a:pt x="112558" y="104775"/>
                  </a:lnTo>
                  <a:lnTo>
                    <a:pt x="112708" y="105224"/>
                  </a:lnTo>
                  <a:lnTo>
                    <a:pt x="112708" y="105972"/>
                  </a:lnTo>
                  <a:lnTo>
                    <a:pt x="112708" y="106122"/>
                  </a:lnTo>
                  <a:lnTo>
                    <a:pt x="112857" y="107619"/>
                  </a:lnTo>
                  <a:lnTo>
                    <a:pt x="113007" y="107769"/>
                  </a:lnTo>
                  <a:lnTo>
                    <a:pt x="113157" y="107619"/>
                  </a:lnTo>
                  <a:lnTo>
                    <a:pt x="113456" y="105374"/>
                  </a:lnTo>
                  <a:lnTo>
                    <a:pt x="113456" y="105224"/>
                  </a:lnTo>
                  <a:lnTo>
                    <a:pt x="113456" y="104775"/>
                  </a:lnTo>
                  <a:lnTo>
                    <a:pt x="113456" y="104625"/>
                  </a:lnTo>
                  <a:lnTo>
                    <a:pt x="113456" y="104176"/>
                  </a:lnTo>
                  <a:lnTo>
                    <a:pt x="113456" y="104027"/>
                  </a:lnTo>
                  <a:lnTo>
                    <a:pt x="113456" y="103578"/>
                  </a:lnTo>
                  <a:lnTo>
                    <a:pt x="113456" y="100285"/>
                  </a:lnTo>
                  <a:lnTo>
                    <a:pt x="113307" y="96992"/>
                  </a:lnTo>
                  <a:lnTo>
                    <a:pt x="117647" y="92501"/>
                  </a:lnTo>
                  <a:close/>
                  <a:moveTo>
                    <a:pt x="156115" y="113007"/>
                  </a:moveTo>
                  <a:lnTo>
                    <a:pt x="155815" y="115253"/>
                  </a:lnTo>
                  <a:lnTo>
                    <a:pt x="155216" y="117348"/>
                  </a:lnTo>
                  <a:lnTo>
                    <a:pt x="148481" y="116001"/>
                  </a:lnTo>
                  <a:lnTo>
                    <a:pt x="148930" y="114205"/>
                  </a:lnTo>
                  <a:lnTo>
                    <a:pt x="156115" y="113007"/>
                  </a:lnTo>
                  <a:close/>
                  <a:moveTo>
                    <a:pt x="23200" y="109265"/>
                  </a:moveTo>
                  <a:lnTo>
                    <a:pt x="34127" y="110762"/>
                  </a:lnTo>
                  <a:lnTo>
                    <a:pt x="34725" y="115552"/>
                  </a:lnTo>
                  <a:lnTo>
                    <a:pt x="35623" y="120342"/>
                  </a:lnTo>
                  <a:lnTo>
                    <a:pt x="24547" y="120342"/>
                  </a:lnTo>
                  <a:lnTo>
                    <a:pt x="24098" y="117647"/>
                  </a:lnTo>
                  <a:lnTo>
                    <a:pt x="23649" y="114803"/>
                  </a:lnTo>
                  <a:lnTo>
                    <a:pt x="23350" y="112109"/>
                  </a:lnTo>
                  <a:lnTo>
                    <a:pt x="23200" y="109265"/>
                  </a:lnTo>
                  <a:close/>
                  <a:moveTo>
                    <a:pt x="186350" y="108517"/>
                  </a:moveTo>
                  <a:lnTo>
                    <a:pt x="186050" y="111511"/>
                  </a:lnTo>
                  <a:lnTo>
                    <a:pt x="185751" y="114504"/>
                  </a:lnTo>
                  <a:lnTo>
                    <a:pt x="185451" y="117348"/>
                  </a:lnTo>
                  <a:lnTo>
                    <a:pt x="184853" y="120342"/>
                  </a:lnTo>
                  <a:lnTo>
                    <a:pt x="173777" y="120342"/>
                  </a:lnTo>
                  <a:lnTo>
                    <a:pt x="174226" y="117797"/>
                  </a:lnTo>
                  <a:lnTo>
                    <a:pt x="174675" y="115253"/>
                  </a:lnTo>
                  <a:lnTo>
                    <a:pt x="174974" y="112708"/>
                  </a:lnTo>
                  <a:lnTo>
                    <a:pt x="175273" y="110163"/>
                  </a:lnTo>
                  <a:lnTo>
                    <a:pt x="186350" y="108517"/>
                  </a:lnTo>
                  <a:close/>
                  <a:moveTo>
                    <a:pt x="37869" y="121240"/>
                  </a:moveTo>
                  <a:lnTo>
                    <a:pt x="39066" y="121389"/>
                  </a:lnTo>
                  <a:lnTo>
                    <a:pt x="38168" y="121838"/>
                  </a:lnTo>
                  <a:lnTo>
                    <a:pt x="37869" y="121240"/>
                  </a:lnTo>
                  <a:close/>
                  <a:moveTo>
                    <a:pt x="171531" y="121240"/>
                  </a:moveTo>
                  <a:lnTo>
                    <a:pt x="171232" y="121838"/>
                  </a:lnTo>
                  <a:lnTo>
                    <a:pt x="170484" y="121389"/>
                  </a:lnTo>
                  <a:lnTo>
                    <a:pt x="171531" y="121240"/>
                  </a:lnTo>
                  <a:close/>
                  <a:moveTo>
                    <a:pt x="37569" y="121240"/>
                  </a:moveTo>
                  <a:lnTo>
                    <a:pt x="37719" y="121389"/>
                  </a:lnTo>
                  <a:lnTo>
                    <a:pt x="38018" y="121838"/>
                  </a:lnTo>
                  <a:lnTo>
                    <a:pt x="37120" y="122437"/>
                  </a:lnTo>
                  <a:lnTo>
                    <a:pt x="36222" y="122886"/>
                  </a:lnTo>
                  <a:lnTo>
                    <a:pt x="26493" y="128574"/>
                  </a:lnTo>
                  <a:lnTo>
                    <a:pt x="25595" y="124982"/>
                  </a:lnTo>
                  <a:lnTo>
                    <a:pt x="24697" y="121240"/>
                  </a:lnTo>
                  <a:lnTo>
                    <a:pt x="25146" y="121240"/>
                  </a:lnTo>
                  <a:lnTo>
                    <a:pt x="25595" y="122736"/>
                  </a:lnTo>
                  <a:lnTo>
                    <a:pt x="25894" y="123635"/>
                  </a:lnTo>
                  <a:lnTo>
                    <a:pt x="26194" y="124533"/>
                  </a:lnTo>
                  <a:lnTo>
                    <a:pt x="26343" y="124533"/>
                  </a:lnTo>
                  <a:lnTo>
                    <a:pt x="26343" y="124383"/>
                  </a:lnTo>
                  <a:lnTo>
                    <a:pt x="25894" y="122437"/>
                  </a:lnTo>
                  <a:lnTo>
                    <a:pt x="25445" y="121240"/>
                  </a:lnTo>
                  <a:lnTo>
                    <a:pt x="26493" y="121240"/>
                  </a:lnTo>
                  <a:lnTo>
                    <a:pt x="26942" y="122587"/>
                  </a:lnTo>
                  <a:lnTo>
                    <a:pt x="27092" y="123485"/>
                  </a:lnTo>
                  <a:lnTo>
                    <a:pt x="27541" y="124383"/>
                  </a:lnTo>
                  <a:lnTo>
                    <a:pt x="27690" y="124383"/>
                  </a:lnTo>
                  <a:lnTo>
                    <a:pt x="27391" y="123485"/>
                  </a:lnTo>
                  <a:lnTo>
                    <a:pt x="27241" y="122587"/>
                  </a:lnTo>
                  <a:lnTo>
                    <a:pt x="26792" y="121240"/>
                  </a:lnTo>
                  <a:lnTo>
                    <a:pt x="27541" y="121240"/>
                  </a:lnTo>
                  <a:lnTo>
                    <a:pt x="27990" y="122736"/>
                  </a:lnTo>
                  <a:lnTo>
                    <a:pt x="28289" y="123335"/>
                  </a:lnTo>
                  <a:lnTo>
                    <a:pt x="28589" y="123934"/>
                  </a:lnTo>
                  <a:lnTo>
                    <a:pt x="28738" y="123934"/>
                  </a:lnTo>
                  <a:lnTo>
                    <a:pt x="28738" y="123784"/>
                  </a:lnTo>
                  <a:lnTo>
                    <a:pt x="28140" y="122287"/>
                  </a:lnTo>
                  <a:lnTo>
                    <a:pt x="27840" y="121240"/>
                  </a:lnTo>
                  <a:lnTo>
                    <a:pt x="29187" y="121240"/>
                  </a:lnTo>
                  <a:lnTo>
                    <a:pt x="29487" y="122287"/>
                  </a:lnTo>
                  <a:lnTo>
                    <a:pt x="29786" y="123185"/>
                  </a:lnTo>
                  <a:lnTo>
                    <a:pt x="30085" y="123934"/>
                  </a:lnTo>
                  <a:lnTo>
                    <a:pt x="30235" y="123934"/>
                  </a:lnTo>
                  <a:lnTo>
                    <a:pt x="29936" y="123036"/>
                  </a:lnTo>
                  <a:lnTo>
                    <a:pt x="29786" y="122287"/>
                  </a:lnTo>
                  <a:lnTo>
                    <a:pt x="29337" y="121240"/>
                  </a:lnTo>
                  <a:lnTo>
                    <a:pt x="30385" y="121240"/>
                  </a:lnTo>
                  <a:lnTo>
                    <a:pt x="30534" y="122138"/>
                  </a:lnTo>
                  <a:lnTo>
                    <a:pt x="30834" y="122886"/>
                  </a:lnTo>
                  <a:lnTo>
                    <a:pt x="31133" y="123635"/>
                  </a:lnTo>
                  <a:lnTo>
                    <a:pt x="31283" y="123635"/>
                  </a:lnTo>
                  <a:lnTo>
                    <a:pt x="30684" y="121689"/>
                  </a:lnTo>
                  <a:lnTo>
                    <a:pt x="30684" y="121240"/>
                  </a:lnTo>
                  <a:lnTo>
                    <a:pt x="31432" y="121240"/>
                  </a:lnTo>
                  <a:lnTo>
                    <a:pt x="31582" y="121838"/>
                  </a:lnTo>
                  <a:lnTo>
                    <a:pt x="32181" y="123335"/>
                  </a:lnTo>
                  <a:lnTo>
                    <a:pt x="32331" y="123335"/>
                  </a:lnTo>
                  <a:lnTo>
                    <a:pt x="32331" y="123185"/>
                  </a:lnTo>
                  <a:lnTo>
                    <a:pt x="31881" y="121838"/>
                  </a:lnTo>
                  <a:lnTo>
                    <a:pt x="31732" y="121240"/>
                  </a:lnTo>
                  <a:lnTo>
                    <a:pt x="32480" y="121240"/>
                  </a:lnTo>
                  <a:lnTo>
                    <a:pt x="32780" y="122138"/>
                  </a:lnTo>
                  <a:lnTo>
                    <a:pt x="33079" y="123036"/>
                  </a:lnTo>
                  <a:lnTo>
                    <a:pt x="33229" y="123036"/>
                  </a:lnTo>
                  <a:lnTo>
                    <a:pt x="33079" y="122138"/>
                  </a:lnTo>
                  <a:lnTo>
                    <a:pt x="32780" y="121240"/>
                  </a:lnTo>
                  <a:lnTo>
                    <a:pt x="33528" y="121240"/>
                  </a:lnTo>
                  <a:lnTo>
                    <a:pt x="33678" y="121689"/>
                  </a:lnTo>
                  <a:lnTo>
                    <a:pt x="33827" y="122138"/>
                  </a:lnTo>
                  <a:lnTo>
                    <a:pt x="34127" y="122736"/>
                  </a:lnTo>
                  <a:lnTo>
                    <a:pt x="34276" y="122587"/>
                  </a:lnTo>
                  <a:lnTo>
                    <a:pt x="33977" y="121539"/>
                  </a:lnTo>
                  <a:lnTo>
                    <a:pt x="33827" y="121240"/>
                  </a:lnTo>
                  <a:lnTo>
                    <a:pt x="34576" y="121240"/>
                  </a:lnTo>
                  <a:lnTo>
                    <a:pt x="35174" y="122437"/>
                  </a:lnTo>
                  <a:lnTo>
                    <a:pt x="35324" y="122437"/>
                  </a:lnTo>
                  <a:lnTo>
                    <a:pt x="34875" y="121240"/>
                  </a:lnTo>
                  <a:lnTo>
                    <a:pt x="35623" y="121240"/>
                  </a:lnTo>
                  <a:lnTo>
                    <a:pt x="35623" y="121539"/>
                  </a:lnTo>
                  <a:lnTo>
                    <a:pt x="36072" y="122287"/>
                  </a:lnTo>
                  <a:lnTo>
                    <a:pt x="36222" y="122437"/>
                  </a:lnTo>
                  <a:lnTo>
                    <a:pt x="36222" y="122287"/>
                  </a:lnTo>
                  <a:lnTo>
                    <a:pt x="35923" y="121389"/>
                  </a:lnTo>
                  <a:lnTo>
                    <a:pt x="35923" y="121240"/>
                  </a:lnTo>
                  <a:lnTo>
                    <a:pt x="36522" y="121240"/>
                  </a:lnTo>
                  <a:lnTo>
                    <a:pt x="36522" y="121389"/>
                  </a:lnTo>
                  <a:lnTo>
                    <a:pt x="36971" y="121988"/>
                  </a:lnTo>
                  <a:lnTo>
                    <a:pt x="37120" y="121838"/>
                  </a:lnTo>
                  <a:lnTo>
                    <a:pt x="36821" y="121389"/>
                  </a:lnTo>
                  <a:lnTo>
                    <a:pt x="36821" y="121240"/>
                  </a:lnTo>
                  <a:close/>
                  <a:moveTo>
                    <a:pt x="184703" y="121240"/>
                  </a:moveTo>
                  <a:lnTo>
                    <a:pt x="183805" y="124982"/>
                  </a:lnTo>
                  <a:lnTo>
                    <a:pt x="182907" y="128574"/>
                  </a:lnTo>
                  <a:lnTo>
                    <a:pt x="173178" y="122886"/>
                  </a:lnTo>
                  <a:lnTo>
                    <a:pt x="172280" y="122437"/>
                  </a:lnTo>
                  <a:lnTo>
                    <a:pt x="171382" y="121838"/>
                  </a:lnTo>
                  <a:lnTo>
                    <a:pt x="171831" y="121389"/>
                  </a:lnTo>
                  <a:lnTo>
                    <a:pt x="171831" y="121240"/>
                  </a:lnTo>
                  <a:lnTo>
                    <a:pt x="172579" y="121240"/>
                  </a:lnTo>
                  <a:lnTo>
                    <a:pt x="172429" y="121539"/>
                  </a:lnTo>
                  <a:lnTo>
                    <a:pt x="172429" y="121838"/>
                  </a:lnTo>
                  <a:lnTo>
                    <a:pt x="172429" y="121988"/>
                  </a:lnTo>
                  <a:lnTo>
                    <a:pt x="172878" y="121389"/>
                  </a:lnTo>
                  <a:lnTo>
                    <a:pt x="172878" y="121240"/>
                  </a:lnTo>
                  <a:lnTo>
                    <a:pt x="173627" y="121240"/>
                  </a:lnTo>
                  <a:lnTo>
                    <a:pt x="173477" y="121389"/>
                  </a:lnTo>
                  <a:lnTo>
                    <a:pt x="173477" y="121539"/>
                  </a:lnTo>
                  <a:lnTo>
                    <a:pt x="173178" y="122287"/>
                  </a:lnTo>
                  <a:lnTo>
                    <a:pt x="173178" y="122437"/>
                  </a:lnTo>
                  <a:lnTo>
                    <a:pt x="173328" y="122287"/>
                  </a:lnTo>
                  <a:lnTo>
                    <a:pt x="173777" y="121539"/>
                  </a:lnTo>
                  <a:lnTo>
                    <a:pt x="173926" y="121240"/>
                  </a:lnTo>
                  <a:lnTo>
                    <a:pt x="174525" y="121240"/>
                  </a:lnTo>
                  <a:lnTo>
                    <a:pt x="174226" y="122437"/>
                  </a:lnTo>
                  <a:lnTo>
                    <a:pt x="174375" y="122437"/>
                  </a:lnTo>
                  <a:lnTo>
                    <a:pt x="174824" y="121240"/>
                  </a:lnTo>
                  <a:lnTo>
                    <a:pt x="175573" y="121240"/>
                  </a:lnTo>
                  <a:lnTo>
                    <a:pt x="175573" y="121539"/>
                  </a:lnTo>
                  <a:lnTo>
                    <a:pt x="175124" y="122587"/>
                  </a:lnTo>
                  <a:lnTo>
                    <a:pt x="175273" y="122736"/>
                  </a:lnTo>
                  <a:lnTo>
                    <a:pt x="175573" y="122138"/>
                  </a:lnTo>
                  <a:lnTo>
                    <a:pt x="175722" y="121689"/>
                  </a:lnTo>
                  <a:lnTo>
                    <a:pt x="175872" y="121240"/>
                  </a:lnTo>
                  <a:lnTo>
                    <a:pt x="176620" y="121240"/>
                  </a:lnTo>
                  <a:lnTo>
                    <a:pt x="176321" y="122138"/>
                  </a:lnTo>
                  <a:lnTo>
                    <a:pt x="176171" y="123036"/>
                  </a:lnTo>
                  <a:lnTo>
                    <a:pt x="176321" y="123036"/>
                  </a:lnTo>
                  <a:lnTo>
                    <a:pt x="176620" y="122138"/>
                  </a:lnTo>
                  <a:lnTo>
                    <a:pt x="176920" y="121240"/>
                  </a:lnTo>
                  <a:lnTo>
                    <a:pt x="177818" y="121240"/>
                  </a:lnTo>
                  <a:lnTo>
                    <a:pt x="177519" y="121838"/>
                  </a:lnTo>
                  <a:lnTo>
                    <a:pt x="177069" y="123185"/>
                  </a:lnTo>
                  <a:lnTo>
                    <a:pt x="177219" y="123335"/>
                  </a:lnTo>
                  <a:lnTo>
                    <a:pt x="177818" y="121838"/>
                  </a:lnTo>
                  <a:lnTo>
                    <a:pt x="177968" y="121240"/>
                  </a:lnTo>
                  <a:lnTo>
                    <a:pt x="178866" y="121240"/>
                  </a:lnTo>
                  <a:lnTo>
                    <a:pt x="178716" y="121689"/>
                  </a:lnTo>
                  <a:lnTo>
                    <a:pt x="178117" y="123635"/>
                  </a:lnTo>
                  <a:lnTo>
                    <a:pt x="178267" y="123635"/>
                  </a:lnTo>
                  <a:lnTo>
                    <a:pt x="178566" y="122886"/>
                  </a:lnTo>
                  <a:lnTo>
                    <a:pt x="178866" y="122138"/>
                  </a:lnTo>
                  <a:lnTo>
                    <a:pt x="179015" y="121240"/>
                  </a:lnTo>
                  <a:lnTo>
                    <a:pt x="180063" y="121240"/>
                  </a:lnTo>
                  <a:lnTo>
                    <a:pt x="179764" y="122287"/>
                  </a:lnTo>
                  <a:lnTo>
                    <a:pt x="179464" y="123036"/>
                  </a:lnTo>
                  <a:lnTo>
                    <a:pt x="179315" y="123934"/>
                  </a:lnTo>
                  <a:lnTo>
                    <a:pt x="179764" y="123185"/>
                  </a:lnTo>
                  <a:lnTo>
                    <a:pt x="180063" y="122287"/>
                  </a:lnTo>
                  <a:lnTo>
                    <a:pt x="180362" y="121240"/>
                  </a:lnTo>
                  <a:lnTo>
                    <a:pt x="181560" y="121240"/>
                  </a:lnTo>
                  <a:lnTo>
                    <a:pt x="181260" y="122287"/>
                  </a:lnTo>
                  <a:lnTo>
                    <a:pt x="180662" y="123784"/>
                  </a:lnTo>
                  <a:lnTo>
                    <a:pt x="180662" y="123934"/>
                  </a:lnTo>
                  <a:lnTo>
                    <a:pt x="180811" y="123934"/>
                  </a:lnTo>
                  <a:lnTo>
                    <a:pt x="181111" y="123335"/>
                  </a:lnTo>
                  <a:lnTo>
                    <a:pt x="181410" y="122736"/>
                  </a:lnTo>
                  <a:lnTo>
                    <a:pt x="181859" y="121240"/>
                  </a:lnTo>
                  <a:lnTo>
                    <a:pt x="182757" y="121240"/>
                  </a:lnTo>
                  <a:lnTo>
                    <a:pt x="182308" y="122587"/>
                  </a:lnTo>
                  <a:lnTo>
                    <a:pt x="182009" y="123485"/>
                  </a:lnTo>
                  <a:lnTo>
                    <a:pt x="181859" y="124383"/>
                  </a:lnTo>
                  <a:lnTo>
                    <a:pt x="182308" y="123485"/>
                  </a:lnTo>
                  <a:lnTo>
                    <a:pt x="182608" y="122587"/>
                  </a:lnTo>
                  <a:lnTo>
                    <a:pt x="182907" y="121240"/>
                  </a:lnTo>
                  <a:lnTo>
                    <a:pt x="183955" y="121240"/>
                  </a:lnTo>
                  <a:lnTo>
                    <a:pt x="183506" y="122437"/>
                  </a:lnTo>
                  <a:lnTo>
                    <a:pt x="183057" y="124383"/>
                  </a:lnTo>
                  <a:lnTo>
                    <a:pt x="183057" y="124533"/>
                  </a:lnTo>
                  <a:lnTo>
                    <a:pt x="183206" y="124533"/>
                  </a:lnTo>
                  <a:lnTo>
                    <a:pt x="183506" y="123635"/>
                  </a:lnTo>
                  <a:lnTo>
                    <a:pt x="183805" y="122736"/>
                  </a:lnTo>
                  <a:lnTo>
                    <a:pt x="184254" y="121240"/>
                  </a:lnTo>
                  <a:close/>
                  <a:moveTo>
                    <a:pt x="147433" y="114354"/>
                  </a:moveTo>
                  <a:lnTo>
                    <a:pt x="146834" y="116749"/>
                  </a:lnTo>
                  <a:lnTo>
                    <a:pt x="146086" y="118845"/>
                  </a:lnTo>
                  <a:lnTo>
                    <a:pt x="145338" y="121090"/>
                  </a:lnTo>
                  <a:lnTo>
                    <a:pt x="144440" y="123185"/>
                  </a:lnTo>
                  <a:lnTo>
                    <a:pt x="143392" y="125281"/>
                  </a:lnTo>
                  <a:lnTo>
                    <a:pt x="142194" y="127227"/>
                  </a:lnTo>
                  <a:lnTo>
                    <a:pt x="140997" y="129173"/>
                  </a:lnTo>
                  <a:lnTo>
                    <a:pt x="139650" y="131118"/>
                  </a:lnTo>
                  <a:lnTo>
                    <a:pt x="129172" y="117198"/>
                  </a:lnTo>
                  <a:lnTo>
                    <a:pt x="147433" y="114354"/>
                  </a:lnTo>
                  <a:close/>
                  <a:moveTo>
                    <a:pt x="62117" y="114654"/>
                  </a:moveTo>
                  <a:lnTo>
                    <a:pt x="80976" y="117198"/>
                  </a:lnTo>
                  <a:lnTo>
                    <a:pt x="70199" y="131717"/>
                  </a:lnTo>
                  <a:lnTo>
                    <a:pt x="68852" y="129921"/>
                  </a:lnTo>
                  <a:lnTo>
                    <a:pt x="67505" y="127826"/>
                  </a:lnTo>
                  <a:lnTo>
                    <a:pt x="66308" y="125880"/>
                  </a:lnTo>
                  <a:lnTo>
                    <a:pt x="65260" y="123635"/>
                  </a:lnTo>
                  <a:lnTo>
                    <a:pt x="64212" y="121539"/>
                  </a:lnTo>
                  <a:lnTo>
                    <a:pt x="63464" y="119294"/>
                  </a:lnTo>
                  <a:lnTo>
                    <a:pt x="62715" y="117049"/>
                  </a:lnTo>
                  <a:lnTo>
                    <a:pt x="62117" y="114654"/>
                  </a:lnTo>
                  <a:close/>
                  <a:moveTo>
                    <a:pt x="60620" y="115253"/>
                  </a:moveTo>
                  <a:lnTo>
                    <a:pt x="61667" y="118845"/>
                  </a:lnTo>
                  <a:lnTo>
                    <a:pt x="63015" y="122287"/>
                  </a:lnTo>
                  <a:lnTo>
                    <a:pt x="64511" y="125580"/>
                  </a:lnTo>
                  <a:lnTo>
                    <a:pt x="66308" y="128724"/>
                  </a:lnTo>
                  <a:lnTo>
                    <a:pt x="60470" y="132466"/>
                  </a:lnTo>
                  <a:lnTo>
                    <a:pt x="58524" y="128873"/>
                  </a:lnTo>
                  <a:lnTo>
                    <a:pt x="56728" y="125131"/>
                  </a:lnTo>
                  <a:lnTo>
                    <a:pt x="55231" y="121090"/>
                  </a:lnTo>
                  <a:lnTo>
                    <a:pt x="54034" y="117049"/>
                  </a:lnTo>
                  <a:lnTo>
                    <a:pt x="60620" y="115253"/>
                  </a:lnTo>
                  <a:close/>
                  <a:moveTo>
                    <a:pt x="148331" y="116899"/>
                  </a:moveTo>
                  <a:lnTo>
                    <a:pt x="155067" y="118396"/>
                  </a:lnTo>
                  <a:lnTo>
                    <a:pt x="153869" y="122287"/>
                  </a:lnTo>
                  <a:lnTo>
                    <a:pt x="152223" y="126029"/>
                  </a:lnTo>
                  <a:lnTo>
                    <a:pt x="150427" y="129622"/>
                  </a:lnTo>
                  <a:lnTo>
                    <a:pt x="148481" y="133064"/>
                  </a:lnTo>
                  <a:lnTo>
                    <a:pt x="142643" y="129322"/>
                  </a:lnTo>
                  <a:lnTo>
                    <a:pt x="144440" y="126329"/>
                  </a:lnTo>
                  <a:lnTo>
                    <a:pt x="145936" y="123335"/>
                  </a:lnTo>
                  <a:lnTo>
                    <a:pt x="147283" y="120192"/>
                  </a:lnTo>
                  <a:lnTo>
                    <a:pt x="148331" y="116899"/>
                  </a:lnTo>
                  <a:close/>
                  <a:moveTo>
                    <a:pt x="142194" y="130071"/>
                  </a:moveTo>
                  <a:lnTo>
                    <a:pt x="147882" y="133962"/>
                  </a:lnTo>
                  <a:lnTo>
                    <a:pt x="146385" y="135908"/>
                  </a:lnTo>
                  <a:lnTo>
                    <a:pt x="144889" y="138004"/>
                  </a:lnTo>
                  <a:lnTo>
                    <a:pt x="140548" y="132316"/>
                  </a:lnTo>
                  <a:lnTo>
                    <a:pt x="142194" y="130071"/>
                  </a:lnTo>
                  <a:close/>
                  <a:moveTo>
                    <a:pt x="66906" y="129472"/>
                  </a:moveTo>
                  <a:lnTo>
                    <a:pt x="68104" y="131268"/>
                  </a:lnTo>
                  <a:lnTo>
                    <a:pt x="69301" y="132915"/>
                  </a:lnTo>
                  <a:lnTo>
                    <a:pt x="65110" y="138752"/>
                  </a:lnTo>
                  <a:lnTo>
                    <a:pt x="63015" y="136058"/>
                  </a:lnTo>
                  <a:lnTo>
                    <a:pt x="61069" y="133214"/>
                  </a:lnTo>
                  <a:lnTo>
                    <a:pt x="66906" y="129472"/>
                  </a:lnTo>
                  <a:close/>
                  <a:moveTo>
                    <a:pt x="161802" y="141596"/>
                  </a:moveTo>
                  <a:lnTo>
                    <a:pt x="162700" y="141895"/>
                  </a:lnTo>
                  <a:lnTo>
                    <a:pt x="162401" y="142344"/>
                  </a:lnTo>
                  <a:lnTo>
                    <a:pt x="161802" y="141596"/>
                  </a:lnTo>
                  <a:close/>
                  <a:moveTo>
                    <a:pt x="36522" y="123934"/>
                  </a:moveTo>
                  <a:lnTo>
                    <a:pt x="38018" y="128574"/>
                  </a:lnTo>
                  <a:lnTo>
                    <a:pt x="39814" y="133064"/>
                  </a:lnTo>
                  <a:lnTo>
                    <a:pt x="41910" y="137405"/>
                  </a:lnTo>
                  <a:lnTo>
                    <a:pt x="44305" y="141596"/>
                  </a:lnTo>
                  <a:lnTo>
                    <a:pt x="33827" y="145188"/>
                  </a:lnTo>
                  <a:lnTo>
                    <a:pt x="31732" y="141446"/>
                  </a:lnTo>
                  <a:lnTo>
                    <a:pt x="29936" y="137555"/>
                  </a:lnTo>
                  <a:lnTo>
                    <a:pt x="28289" y="133663"/>
                  </a:lnTo>
                  <a:lnTo>
                    <a:pt x="26792" y="129472"/>
                  </a:lnTo>
                  <a:lnTo>
                    <a:pt x="36522" y="123934"/>
                  </a:lnTo>
                  <a:close/>
                  <a:moveTo>
                    <a:pt x="172878" y="123934"/>
                  </a:moveTo>
                  <a:lnTo>
                    <a:pt x="182608" y="129472"/>
                  </a:lnTo>
                  <a:lnTo>
                    <a:pt x="181111" y="133513"/>
                  </a:lnTo>
                  <a:lnTo>
                    <a:pt x="179464" y="137555"/>
                  </a:lnTo>
                  <a:lnTo>
                    <a:pt x="177668" y="141446"/>
                  </a:lnTo>
                  <a:lnTo>
                    <a:pt x="175573" y="145188"/>
                  </a:lnTo>
                  <a:lnTo>
                    <a:pt x="165095" y="141596"/>
                  </a:lnTo>
                  <a:lnTo>
                    <a:pt x="167490" y="137405"/>
                  </a:lnTo>
                  <a:lnTo>
                    <a:pt x="169586" y="133064"/>
                  </a:lnTo>
                  <a:lnTo>
                    <a:pt x="171382" y="128574"/>
                  </a:lnTo>
                  <a:lnTo>
                    <a:pt x="172878" y="123934"/>
                  </a:lnTo>
                  <a:close/>
                  <a:moveTo>
                    <a:pt x="92352" y="129771"/>
                  </a:moveTo>
                  <a:lnTo>
                    <a:pt x="95046" y="147433"/>
                  </a:lnTo>
                  <a:lnTo>
                    <a:pt x="92801" y="146835"/>
                  </a:lnTo>
                  <a:lnTo>
                    <a:pt x="90705" y="146236"/>
                  </a:lnTo>
                  <a:lnTo>
                    <a:pt x="88610" y="145488"/>
                  </a:lnTo>
                  <a:lnTo>
                    <a:pt x="86514" y="144590"/>
                  </a:lnTo>
                  <a:lnTo>
                    <a:pt x="84568" y="143542"/>
                  </a:lnTo>
                  <a:lnTo>
                    <a:pt x="82622" y="142494"/>
                  </a:lnTo>
                  <a:lnTo>
                    <a:pt x="80677" y="141297"/>
                  </a:lnTo>
                  <a:lnTo>
                    <a:pt x="78880" y="140099"/>
                  </a:lnTo>
                  <a:lnTo>
                    <a:pt x="92352" y="129771"/>
                  </a:lnTo>
                  <a:close/>
                  <a:moveTo>
                    <a:pt x="117048" y="129023"/>
                  </a:moveTo>
                  <a:lnTo>
                    <a:pt x="131268" y="139500"/>
                  </a:lnTo>
                  <a:lnTo>
                    <a:pt x="129472" y="140848"/>
                  </a:lnTo>
                  <a:lnTo>
                    <a:pt x="127526" y="142045"/>
                  </a:lnTo>
                  <a:lnTo>
                    <a:pt x="125430" y="143242"/>
                  </a:lnTo>
                  <a:lnTo>
                    <a:pt x="123485" y="144290"/>
                  </a:lnTo>
                  <a:lnTo>
                    <a:pt x="121239" y="145188"/>
                  </a:lnTo>
                  <a:lnTo>
                    <a:pt x="119144" y="146086"/>
                  </a:lnTo>
                  <a:lnTo>
                    <a:pt x="116899" y="146835"/>
                  </a:lnTo>
                  <a:lnTo>
                    <a:pt x="114504" y="147433"/>
                  </a:lnTo>
                  <a:lnTo>
                    <a:pt x="117048" y="129023"/>
                  </a:lnTo>
                  <a:close/>
                  <a:moveTo>
                    <a:pt x="77683" y="140997"/>
                  </a:moveTo>
                  <a:lnTo>
                    <a:pt x="79779" y="142494"/>
                  </a:lnTo>
                  <a:lnTo>
                    <a:pt x="76186" y="148331"/>
                  </a:lnTo>
                  <a:lnTo>
                    <a:pt x="73941" y="146835"/>
                  </a:lnTo>
                  <a:lnTo>
                    <a:pt x="71995" y="145338"/>
                  </a:lnTo>
                  <a:lnTo>
                    <a:pt x="77683" y="140997"/>
                  </a:lnTo>
                  <a:close/>
                  <a:moveTo>
                    <a:pt x="132465" y="140399"/>
                  </a:moveTo>
                  <a:lnTo>
                    <a:pt x="138303" y="144590"/>
                  </a:lnTo>
                  <a:lnTo>
                    <a:pt x="135459" y="146835"/>
                  </a:lnTo>
                  <a:lnTo>
                    <a:pt x="132465" y="148781"/>
                  </a:lnTo>
                  <a:lnTo>
                    <a:pt x="128873" y="142943"/>
                  </a:lnTo>
                  <a:lnTo>
                    <a:pt x="130669" y="141746"/>
                  </a:lnTo>
                  <a:lnTo>
                    <a:pt x="132465" y="140399"/>
                  </a:lnTo>
                  <a:close/>
                  <a:moveTo>
                    <a:pt x="47747" y="141596"/>
                  </a:moveTo>
                  <a:lnTo>
                    <a:pt x="46999" y="142344"/>
                  </a:lnTo>
                  <a:lnTo>
                    <a:pt x="46400" y="143093"/>
                  </a:lnTo>
                  <a:lnTo>
                    <a:pt x="45652" y="143841"/>
                  </a:lnTo>
                  <a:lnTo>
                    <a:pt x="38318" y="152373"/>
                  </a:lnTo>
                  <a:lnTo>
                    <a:pt x="36222" y="149230"/>
                  </a:lnTo>
                  <a:lnTo>
                    <a:pt x="34276" y="146086"/>
                  </a:lnTo>
                  <a:lnTo>
                    <a:pt x="34576" y="145937"/>
                  </a:lnTo>
                  <a:lnTo>
                    <a:pt x="35474" y="147284"/>
                  </a:lnTo>
                  <a:lnTo>
                    <a:pt x="36072" y="148032"/>
                  </a:lnTo>
                  <a:lnTo>
                    <a:pt x="36671" y="148631"/>
                  </a:lnTo>
                  <a:lnTo>
                    <a:pt x="36821" y="148631"/>
                  </a:lnTo>
                  <a:lnTo>
                    <a:pt x="35623" y="146984"/>
                  </a:lnTo>
                  <a:lnTo>
                    <a:pt x="34875" y="145937"/>
                  </a:lnTo>
                  <a:lnTo>
                    <a:pt x="35773" y="145637"/>
                  </a:lnTo>
                  <a:lnTo>
                    <a:pt x="36671" y="146685"/>
                  </a:lnTo>
                  <a:lnTo>
                    <a:pt x="37270" y="147433"/>
                  </a:lnTo>
                  <a:lnTo>
                    <a:pt x="37869" y="148182"/>
                  </a:lnTo>
                  <a:lnTo>
                    <a:pt x="38018" y="148182"/>
                  </a:lnTo>
                  <a:lnTo>
                    <a:pt x="37420" y="147284"/>
                  </a:lnTo>
                  <a:lnTo>
                    <a:pt x="36821" y="146535"/>
                  </a:lnTo>
                  <a:lnTo>
                    <a:pt x="36072" y="145488"/>
                  </a:lnTo>
                  <a:lnTo>
                    <a:pt x="36971" y="145188"/>
                  </a:lnTo>
                  <a:lnTo>
                    <a:pt x="37569" y="146236"/>
                  </a:lnTo>
                  <a:lnTo>
                    <a:pt x="38168" y="146835"/>
                  </a:lnTo>
                  <a:lnTo>
                    <a:pt x="38767" y="147284"/>
                  </a:lnTo>
                  <a:lnTo>
                    <a:pt x="37719" y="145937"/>
                  </a:lnTo>
                  <a:lnTo>
                    <a:pt x="37270" y="145188"/>
                  </a:lnTo>
                  <a:lnTo>
                    <a:pt x="38318" y="144739"/>
                  </a:lnTo>
                  <a:lnTo>
                    <a:pt x="39066" y="145637"/>
                  </a:lnTo>
                  <a:lnTo>
                    <a:pt x="39515" y="146236"/>
                  </a:lnTo>
                  <a:lnTo>
                    <a:pt x="40114" y="146835"/>
                  </a:lnTo>
                  <a:lnTo>
                    <a:pt x="40263" y="146835"/>
                  </a:lnTo>
                  <a:lnTo>
                    <a:pt x="39814" y="146086"/>
                  </a:lnTo>
                  <a:lnTo>
                    <a:pt x="39216" y="145338"/>
                  </a:lnTo>
                  <a:lnTo>
                    <a:pt x="38617" y="144590"/>
                  </a:lnTo>
                  <a:lnTo>
                    <a:pt x="39515" y="144290"/>
                  </a:lnTo>
                  <a:lnTo>
                    <a:pt x="39964" y="145039"/>
                  </a:lnTo>
                  <a:lnTo>
                    <a:pt x="40413" y="145637"/>
                  </a:lnTo>
                  <a:lnTo>
                    <a:pt x="41012" y="146236"/>
                  </a:lnTo>
                  <a:lnTo>
                    <a:pt x="41162" y="146236"/>
                  </a:lnTo>
                  <a:lnTo>
                    <a:pt x="39964" y="144440"/>
                  </a:lnTo>
                  <a:lnTo>
                    <a:pt x="39814" y="144290"/>
                  </a:lnTo>
                  <a:lnTo>
                    <a:pt x="40563" y="143991"/>
                  </a:lnTo>
                  <a:lnTo>
                    <a:pt x="40713" y="144290"/>
                  </a:lnTo>
                  <a:lnTo>
                    <a:pt x="41311" y="145039"/>
                  </a:lnTo>
                  <a:lnTo>
                    <a:pt x="41910" y="145637"/>
                  </a:lnTo>
                  <a:lnTo>
                    <a:pt x="42060" y="145637"/>
                  </a:lnTo>
                  <a:lnTo>
                    <a:pt x="42060" y="145488"/>
                  </a:lnTo>
                  <a:lnTo>
                    <a:pt x="41162" y="144440"/>
                  </a:lnTo>
                  <a:lnTo>
                    <a:pt x="40862" y="143841"/>
                  </a:lnTo>
                  <a:lnTo>
                    <a:pt x="41611" y="143691"/>
                  </a:lnTo>
                  <a:lnTo>
                    <a:pt x="42060" y="144140"/>
                  </a:lnTo>
                  <a:lnTo>
                    <a:pt x="42658" y="145039"/>
                  </a:lnTo>
                  <a:lnTo>
                    <a:pt x="42808" y="145039"/>
                  </a:lnTo>
                  <a:lnTo>
                    <a:pt x="42509" y="144440"/>
                  </a:lnTo>
                  <a:lnTo>
                    <a:pt x="42060" y="143991"/>
                  </a:lnTo>
                  <a:lnTo>
                    <a:pt x="41760" y="143542"/>
                  </a:lnTo>
                  <a:lnTo>
                    <a:pt x="42509" y="143242"/>
                  </a:lnTo>
                  <a:lnTo>
                    <a:pt x="42808" y="143542"/>
                  </a:lnTo>
                  <a:lnTo>
                    <a:pt x="43107" y="143991"/>
                  </a:lnTo>
                  <a:lnTo>
                    <a:pt x="43556" y="144440"/>
                  </a:lnTo>
                  <a:lnTo>
                    <a:pt x="43706" y="144290"/>
                  </a:lnTo>
                  <a:lnTo>
                    <a:pt x="42958" y="143392"/>
                  </a:lnTo>
                  <a:lnTo>
                    <a:pt x="42808" y="143242"/>
                  </a:lnTo>
                  <a:lnTo>
                    <a:pt x="43556" y="142943"/>
                  </a:lnTo>
                  <a:lnTo>
                    <a:pt x="44454" y="143841"/>
                  </a:lnTo>
                  <a:lnTo>
                    <a:pt x="44604" y="143841"/>
                  </a:lnTo>
                  <a:lnTo>
                    <a:pt x="43856" y="142793"/>
                  </a:lnTo>
                  <a:lnTo>
                    <a:pt x="44454" y="142644"/>
                  </a:lnTo>
                  <a:lnTo>
                    <a:pt x="44604" y="142793"/>
                  </a:lnTo>
                  <a:lnTo>
                    <a:pt x="44904" y="143093"/>
                  </a:lnTo>
                  <a:lnTo>
                    <a:pt x="45353" y="143392"/>
                  </a:lnTo>
                  <a:lnTo>
                    <a:pt x="45502" y="143392"/>
                  </a:lnTo>
                  <a:lnTo>
                    <a:pt x="45053" y="142943"/>
                  </a:lnTo>
                  <a:lnTo>
                    <a:pt x="44904" y="142644"/>
                  </a:lnTo>
                  <a:lnTo>
                    <a:pt x="44754" y="142494"/>
                  </a:lnTo>
                  <a:lnTo>
                    <a:pt x="45353" y="142344"/>
                  </a:lnTo>
                  <a:lnTo>
                    <a:pt x="45502" y="142344"/>
                  </a:lnTo>
                  <a:lnTo>
                    <a:pt x="45951" y="142793"/>
                  </a:lnTo>
                  <a:lnTo>
                    <a:pt x="46101" y="142793"/>
                  </a:lnTo>
                  <a:lnTo>
                    <a:pt x="45652" y="142195"/>
                  </a:lnTo>
                  <a:lnTo>
                    <a:pt x="45802" y="142195"/>
                  </a:lnTo>
                  <a:lnTo>
                    <a:pt x="46400" y="142045"/>
                  </a:lnTo>
                  <a:lnTo>
                    <a:pt x="46999" y="142344"/>
                  </a:lnTo>
                  <a:lnTo>
                    <a:pt x="46700" y="141895"/>
                  </a:lnTo>
                  <a:lnTo>
                    <a:pt x="47747" y="141596"/>
                  </a:lnTo>
                  <a:close/>
                  <a:moveTo>
                    <a:pt x="174226" y="110313"/>
                  </a:moveTo>
                  <a:lnTo>
                    <a:pt x="174076" y="112858"/>
                  </a:lnTo>
                  <a:lnTo>
                    <a:pt x="173777" y="115402"/>
                  </a:lnTo>
                  <a:lnTo>
                    <a:pt x="173328" y="117947"/>
                  </a:lnTo>
                  <a:lnTo>
                    <a:pt x="172729" y="120342"/>
                  </a:lnTo>
                  <a:lnTo>
                    <a:pt x="166742" y="120342"/>
                  </a:lnTo>
                  <a:lnTo>
                    <a:pt x="171980" y="123335"/>
                  </a:lnTo>
                  <a:lnTo>
                    <a:pt x="170484" y="128125"/>
                  </a:lnTo>
                  <a:lnTo>
                    <a:pt x="168687" y="132615"/>
                  </a:lnTo>
                  <a:lnTo>
                    <a:pt x="166592" y="137106"/>
                  </a:lnTo>
                  <a:lnTo>
                    <a:pt x="164197" y="141297"/>
                  </a:lnTo>
                  <a:lnTo>
                    <a:pt x="158659" y="139500"/>
                  </a:lnTo>
                  <a:lnTo>
                    <a:pt x="162551" y="143841"/>
                  </a:lnTo>
                  <a:lnTo>
                    <a:pt x="160904" y="146086"/>
                  </a:lnTo>
                  <a:lnTo>
                    <a:pt x="159258" y="148182"/>
                  </a:lnTo>
                  <a:lnTo>
                    <a:pt x="157611" y="150277"/>
                  </a:lnTo>
                  <a:lnTo>
                    <a:pt x="155815" y="152373"/>
                  </a:lnTo>
                  <a:lnTo>
                    <a:pt x="145936" y="139351"/>
                  </a:lnTo>
                  <a:lnTo>
                    <a:pt x="147733" y="137106"/>
                  </a:lnTo>
                  <a:lnTo>
                    <a:pt x="149379" y="134860"/>
                  </a:lnTo>
                  <a:lnTo>
                    <a:pt x="152522" y="136956"/>
                  </a:lnTo>
                  <a:lnTo>
                    <a:pt x="152373" y="137854"/>
                  </a:lnTo>
                  <a:lnTo>
                    <a:pt x="152522" y="138602"/>
                  </a:lnTo>
                  <a:lnTo>
                    <a:pt x="153121" y="139201"/>
                  </a:lnTo>
                  <a:lnTo>
                    <a:pt x="153869" y="139650"/>
                  </a:lnTo>
                  <a:lnTo>
                    <a:pt x="154169" y="139800"/>
                  </a:lnTo>
                  <a:lnTo>
                    <a:pt x="154618" y="139800"/>
                  </a:lnTo>
                  <a:lnTo>
                    <a:pt x="155516" y="139650"/>
                  </a:lnTo>
                  <a:lnTo>
                    <a:pt x="156115" y="139201"/>
                  </a:lnTo>
                  <a:lnTo>
                    <a:pt x="156414" y="138752"/>
                  </a:lnTo>
                  <a:lnTo>
                    <a:pt x="156564" y="138453"/>
                  </a:lnTo>
                  <a:lnTo>
                    <a:pt x="156713" y="138004"/>
                  </a:lnTo>
                  <a:lnTo>
                    <a:pt x="156713" y="137555"/>
                  </a:lnTo>
                  <a:lnTo>
                    <a:pt x="156564" y="136657"/>
                  </a:lnTo>
                  <a:lnTo>
                    <a:pt x="156115" y="136058"/>
                  </a:lnTo>
                  <a:lnTo>
                    <a:pt x="155665" y="135758"/>
                  </a:lnTo>
                  <a:lnTo>
                    <a:pt x="155366" y="135609"/>
                  </a:lnTo>
                  <a:lnTo>
                    <a:pt x="154618" y="135459"/>
                  </a:lnTo>
                  <a:lnTo>
                    <a:pt x="154019" y="135459"/>
                  </a:lnTo>
                  <a:lnTo>
                    <a:pt x="153420" y="135758"/>
                  </a:lnTo>
                  <a:lnTo>
                    <a:pt x="152971" y="136058"/>
                  </a:lnTo>
                  <a:lnTo>
                    <a:pt x="149828" y="134112"/>
                  </a:lnTo>
                  <a:lnTo>
                    <a:pt x="152073" y="130520"/>
                  </a:lnTo>
                  <a:lnTo>
                    <a:pt x="153869" y="126778"/>
                  </a:lnTo>
                  <a:lnTo>
                    <a:pt x="155516" y="122736"/>
                  </a:lnTo>
                  <a:lnTo>
                    <a:pt x="156713" y="118695"/>
                  </a:lnTo>
                  <a:lnTo>
                    <a:pt x="160605" y="119593"/>
                  </a:lnTo>
                  <a:lnTo>
                    <a:pt x="160755" y="120342"/>
                  </a:lnTo>
                  <a:lnTo>
                    <a:pt x="161204" y="121090"/>
                  </a:lnTo>
                  <a:lnTo>
                    <a:pt x="161952" y="121539"/>
                  </a:lnTo>
                  <a:lnTo>
                    <a:pt x="162700" y="121689"/>
                  </a:lnTo>
                  <a:lnTo>
                    <a:pt x="163149" y="121689"/>
                  </a:lnTo>
                  <a:lnTo>
                    <a:pt x="163598" y="121539"/>
                  </a:lnTo>
                  <a:lnTo>
                    <a:pt x="164347" y="121090"/>
                  </a:lnTo>
                  <a:lnTo>
                    <a:pt x="164796" y="120342"/>
                  </a:lnTo>
                  <a:lnTo>
                    <a:pt x="164946" y="120042"/>
                  </a:lnTo>
                  <a:lnTo>
                    <a:pt x="164946" y="119593"/>
                  </a:lnTo>
                  <a:lnTo>
                    <a:pt x="164946" y="119144"/>
                  </a:lnTo>
                  <a:lnTo>
                    <a:pt x="164796" y="118695"/>
                  </a:lnTo>
                  <a:lnTo>
                    <a:pt x="164347" y="117947"/>
                  </a:lnTo>
                  <a:lnTo>
                    <a:pt x="163748" y="117498"/>
                  </a:lnTo>
                  <a:lnTo>
                    <a:pt x="163299" y="117348"/>
                  </a:lnTo>
                  <a:lnTo>
                    <a:pt x="162102" y="117348"/>
                  </a:lnTo>
                  <a:lnTo>
                    <a:pt x="161653" y="117647"/>
                  </a:lnTo>
                  <a:lnTo>
                    <a:pt x="161054" y="118096"/>
                  </a:lnTo>
                  <a:lnTo>
                    <a:pt x="160755" y="118545"/>
                  </a:lnTo>
                  <a:lnTo>
                    <a:pt x="157013" y="117797"/>
                  </a:lnTo>
                  <a:lnTo>
                    <a:pt x="157611" y="115253"/>
                  </a:lnTo>
                  <a:lnTo>
                    <a:pt x="157911" y="112858"/>
                  </a:lnTo>
                  <a:lnTo>
                    <a:pt x="174226" y="110313"/>
                  </a:lnTo>
                  <a:close/>
                  <a:moveTo>
                    <a:pt x="163000" y="142045"/>
                  </a:moveTo>
                  <a:lnTo>
                    <a:pt x="163598" y="142195"/>
                  </a:lnTo>
                  <a:lnTo>
                    <a:pt x="163748" y="142195"/>
                  </a:lnTo>
                  <a:lnTo>
                    <a:pt x="163299" y="142793"/>
                  </a:lnTo>
                  <a:lnTo>
                    <a:pt x="163449" y="142793"/>
                  </a:lnTo>
                  <a:lnTo>
                    <a:pt x="164047" y="142344"/>
                  </a:lnTo>
                  <a:lnTo>
                    <a:pt x="164646" y="142494"/>
                  </a:lnTo>
                  <a:lnTo>
                    <a:pt x="164646" y="142644"/>
                  </a:lnTo>
                  <a:lnTo>
                    <a:pt x="164197" y="143242"/>
                  </a:lnTo>
                  <a:lnTo>
                    <a:pt x="164047" y="143392"/>
                  </a:lnTo>
                  <a:lnTo>
                    <a:pt x="164497" y="143093"/>
                  </a:lnTo>
                  <a:lnTo>
                    <a:pt x="164796" y="142793"/>
                  </a:lnTo>
                  <a:lnTo>
                    <a:pt x="164946" y="142644"/>
                  </a:lnTo>
                  <a:lnTo>
                    <a:pt x="165694" y="142793"/>
                  </a:lnTo>
                  <a:lnTo>
                    <a:pt x="164946" y="143841"/>
                  </a:lnTo>
                  <a:lnTo>
                    <a:pt x="165844" y="142943"/>
                  </a:lnTo>
                  <a:lnTo>
                    <a:pt x="166592" y="143242"/>
                  </a:lnTo>
                  <a:lnTo>
                    <a:pt x="166442" y="143392"/>
                  </a:lnTo>
                  <a:lnTo>
                    <a:pt x="165844" y="144290"/>
                  </a:lnTo>
                  <a:lnTo>
                    <a:pt x="165844" y="144440"/>
                  </a:lnTo>
                  <a:lnTo>
                    <a:pt x="166293" y="143991"/>
                  </a:lnTo>
                  <a:lnTo>
                    <a:pt x="166592" y="143542"/>
                  </a:lnTo>
                  <a:lnTo>
                    <a:pt x="166891" y="143242"/>
                  </a:lnTo>
                  <a:lnTo>
                    <a:pt x="167640" y="143542"/>
                  </a:lnTo>
                  <a:lnTo>
                    <a:pt x="167340" y="143991"/>
                  </a:lnTo>
                  <a:lnTo>
                    <a:pt x="166891" y="144440"/>
                  </a:lnTo>
                  <a:lnTo>
                    <a:pt x="166742" y="145039"/>
                  </a:lnTo>
                  <a:lnTo>
                    <a:pt x="167490" y="144140"/>
                  </a:lnTo>
                  <a:lnTo>
                    <a:pt x="167789" y="143691"/>
                  </a:lnTo>
                  <a:lnTo>
                    <a:pt x="168687" y="143841"/>
                  </a:lnTo>
                  <a:lnTo>
                    <a:pt x="168238" y="144440"/>
                  </a:lnTo>
                  <a:lnTo>
                    <a:pt x="167490" y="145488"/>
                  </a:lnTo>
                  <a:lnTo>
                    <a:pt x="167490" y="145637"/>
                  </a:lnTo>
                  <a:lnTo>
                    <a:pt x="168089" y="145039"/>
                  </a:lnTo>
                  <a:lnTo>
                    <a:pt x="168687" y="144290"/>
                  </a:lnTo>
                  <a:lnTo>
                    <a:pt x="168987" y="143991"/>
                  </a:lnTo>
                  <a:lnTo>
                    <a:pt x="169735" y="144290"/>
                  </a:lnTo>
                  <a:lnTo>
                    <a:pt x="169436" y="144440"/>
                  </a:lnTo>
                  <a:lnTo>
                    <a:pt x="168238" y="146236"/>
                  </a:lnTo>
                  <a:lnTo>
                    <a:pt x="168388" y="146236"/>
                  </a:lnTo>
                  <a:lnTo>
                    <a:pt x="168987" y="145637"/>
                  </a:lnTo>
                  <a:lnTo>
                    <a:pt x="169436" y="145039"/>
                  </a:lnTo>
                  <a:lnTo>
                    <a:pt x="169885" y="144290"/>
                  </a:lnTo>
                  <a:lnTo>
                    <a:pt x="170783" y="144590"/>
                  </a:lnTo>
                  <a:lnTo>
                    <a:pt x="170184" y="145338"/>
                  </a:lnTo>
                  <a:lnTo>
                    <a:pt x="169735" y="146086"/>
                  </a:lnTo>
                  <a:lnTo>
                    <a:pt x="169286" y="146835"/>
                  </a:lnTo>
                  <a:lnTo>
                    <a:pt x="169286" y="146835"/>
                  </a:lnTo>
                  <a:lnTo>
                    <a:pt x="169885" y="146236"/>
                  </a:lnTo>
                  <a:lnTo>
                    <a:pt x="170484" y="145637"/>
                  </a:lnTo>
                  <a:lnTo>
                    <a:pt x="171082" y="144739"/>
                  </a:lnTo>
                  <a:lnTo>
                    <a:pt x="172280" y="145188"/>
                  </a:lnTo>
                  <a:lnTo>
                    <a:pt x="171681" y="145937"/>
                  </a:lnTo>
                  <a:lnTo>
                    <a:pt x="170633" y="147284"/>
                  </a:lnTo>
                  <a:lnTo>
                    <a:pt x="171232" y="146835"/>
                  </a:lnTo>
                  <a:lnTo>
                    <a:pt x="171831" y="146236"/>
                  </a:lnTo>
                  <a:lnTo>
                    <a:pt x="172579" y="145188"/>
                  </a:lnTo>
                  <a:lnTo>
                    <a:pt x="173328" y="145488"/>
                  </a:lnTo>
                  <a:lnTo>
                    <a:pt x="172579" y="146535"/>
                  </a:lnTo>
                  <a:lnTo>
                    <a:pt x="171980" y="147284"/>
                  </a:lnTo>
                  <a:lnTo>
                    <a:pt x="171531" y="148182"/>
                  </a:lnTo>
                  <a:lnTo>
                    <a:pt x="171531" y="148182"/>
                  </a:lnTo>
                  <a:lnTo>
                    <a:pt x="172280" y="147433"/>
                  </a:lnTo>
                  <a:lnTo>
                    <a:pt x="172729" y="146685"/>
                  </a:lnTo>
                  <a:lnTo>
                    <a:pt x="173627" y="145637"/>
                  </a:lnTo>
                  <a:lnTo>
                    <a:pt x="174525" y="145937"/>
                  </a:lnTo>
                  <a:lnTo>
                    <a:pt x="173777" y="146984"/>
                  </a:lnTo>
                  <a:lnTo>
                    <a:pt x="172579" y="148631"/>
                  </a:lnTo>
                  <a:lnTo>
                    <a:pt x="172729" y="148631"/>
                  </a:lnTo>
                  <a:lnTo>
                    <a:pt x="173328" y="148032"/>
                  </a:lnTo>
                  <a:lnTo>
                    <a:pt x="173926" y="147284"/>
                  </a:lnTo>
                  <a:lnTo>
                    <a:pt x="174824" y="145937"/>
                  </a:lnTo>
                  <a:lnTo>
                    <a:pt x="175124" y="146086"/>
                  </a:lnTo>
                  <a:lnTo>
                    <a:pt x="173178" y="149230"/>
                  </a:lnTo>
                  <a:lnTo>
                    <a:pt x="171082" y="152373"/>
                  </a:lnTo>
                  <a:lnTo>
                    <a:pt x="163748" y="143841"/>
                  </a:lnTo>
                  <a:lnTo>
                    <a:pt x="163000" y="143093"/>
                  </a:lnTo>
                  <a:lnTo>
                    <a:pt x="162551" y="142344"/>
                  </a:lnTo>
                  <a:lnTo>
                    <a:pt x="163000" y="142045"/>
                  </a:lnTo>
                  <a:close/>
                  <a:moveTo>
                    <a:pt x="35174" y="110912"/>
                  </a:moveTo>
                  <a:lnTo>
                    <a:pt x="51489" y="113157"/>
                  </a:lnTo>
                  <a:lnTo>
                    <a:pt x="52088" y="116600"/>
                  </a:lnTo>
                  <a:lnTo>
                    <a:pt x="48346" y="117647"/>
                  </a:lnTo>
                  <a:lnTo>
                    <a:pt x="47747" y="117049"/>
                  </a:lnTo>
                  <a:lnTo>
                    <a:pt x="47149" y="116600"/>
                  </a:lnTo>
                  <a:lnTo>
                    <a:pt x="46251" y="116450"/>
                  </a:lnTo>
                  <a:lnTo>
                    <a:pt x="45502" y="116749"/>
                  </a:lnTo>
                  <a:lnTo>
                    <a:pt x="45053" y="116899"/>
                  </a:lnTo>
                  <a:lnTo>
                    <a:pt x="44754" y="117198"/>
                  </a:lnTo>
                  <a:lnTo>
                    <a:pt x="44305" y="117947"/>
                  </a:lnTo>
                  <a:lnTo>
                    <a:pt x="44305" y="118845"/>
                  </a:lnTo>
                  <a:lnTo>
                    <a:pt x="44305" y="119294"/>
                  </a:lnTo>
                  <a:lnTo>
                    <a:pt x="44454" y="119743"/>
                  </a:lnTo>
                  <a:lnTo>
                    <a:pt x="44754" y="120042"/>
                  </a:lnTo>
                  <a:lnTo>
                    <a:pt x="45053" y="120342"/>
                  </a:lnTo>
                  <a:lnTo>
                    <a:pt x="45652" y="120791"/>
                  </a:lnTo>
                  <a:lnTo>
                    <a:pt x="46550" y="120940"/>
                  </a:lnTo>
                  <a:lnTo>
                    <a:pt x="46999" y="120791"/>
                  </a:lnTo>
                  <a:lnTo>
                    <a:pt x="47448" y="120641"/>
                  </a:lnTo>
                  <a:lnTo>
                    <a:pt x="47897" y="120342"/>
                  </a:lnTo>
                  <a:lnTo>
                    <a:pt x="48346" y="119743"/>
                  </a:lnTo>
                  <a:lnTo>
                    <a:pt x="48645" y="119294"/>
                  </a:lnTo>
                  <a:lnTo>
                    <a:pt x="48645" y="118545"/>
                  </a:lnTo>
                  <a:lnTo>
                    <a:pt x="52387" y="117498"/>
                  </a:lnTo>
                  <a:lnTo>
                    <a:pt x="53585" y="121689"/>
                  </a:lnTo>
                  <a:lnTo>
                    <a:pt x="55082" y="125730"/>
                  </a:lnTo>
                  <a:lnTo>
                    <a:pt x="56878" y="129622"/>
                  </a:lnTo>
                  <a:lnTo>
                    <a:pt x="59123" y="133364"/>
                  </a:lnTo>
                  <a:lnTo>
                    <a:pt x="55680" y="135609"/>
                  </a:lnTo>
                  <a:lnTo>
                    <a:pt x="54932" y="135160"/>
                  </a:lnTo>
                  <a:lnTo>
                    <a:pt x="54034" y="135010"/>
                  </a:lnTo>
                  <a:lnTo>
                    <a:pt x="53285" y="135160"/>
                  </a:lnTo>
                  <a:lnTo>
                    <a:pt x="52537" y="135609"/>
                  </a:lnTo>
                  <a:lnTo>
                    <a:pt x="52238" y="136058"/>
                  </a:lnTo>
                  <a:lnTo>
                    <a:pt x="52088" y="136357"/>
                  </a:lnTo>
                  <a:lnTo>
                    <a:pt x="51938" y="137255"/>
                  </a:lnTo>
                  <a:lnTo>
                    <a:pt x="52088" y="138004"/>
                  </a:lnTo>
                  <a:lnTo>
                    <a:pt x="52238" y="138453"/>
                  </a:lnTo>
                  <a:lnTo>
                    <a:pt x="52537" y="138752"/>
                  </a:lnTo>
                  <a:lnTo>
                    <a:pt x="52986" y="139051"/>
                  </a:lnTo>
                  <a:lnTo>
                    <a:pt x="53285" y="139201"/>
                  </a:lnTo>
                  <a:lnTo>
                    <a:pt x="54184" y="139351"/>
                  </a:lnTo>
                  <a:lnTo>
                    <a:pt x="54932" y="139201"/>
                  </a:lnTo>
                  <a:lnTo>
                    <a:pt x="55381" y="139051"/>
                  </a:lnTo>
                  <a:lnTo>
                    <a:pt x="55680" y="138752"/>
                  </a:lnTo>
                  <a:lnTo>
                    <a:pt x="56129" y="138303"/>
                  </a:lnTo>
                  <a:lnTo>
                    <a:pt x="56279" y="137704"/>
                  </a:lnTo>
                  <a:lnTo>
                    <a:pt x="56279" y="136956"/>
                  </a:lnTo>
                  <a:lnTo>
                    <a:pt x="56129" y="136357"/>
                  </a:lnTo>
                  <a:lnTo>
                    <a:pt x="59572" y="134262"/>
                  </a:lnTo>
                  <a:lnTo>
                    <a:pt x="61817" y="137255"/>
                  </a:lnTo>
                  <a:lnTo>
                    <a:pt x="64062" y="140099"/>
                  </a:lnTo>
                  <a:lnTo>
                    <a:pt x="54483" y="153271"/>
                  </a:lnTo>
                  <a:lnTo>
                    <a:pt x="52387" y="151026"/>
                  </a:lnTo>
                  <a:lnTo>
                    <a:pt x="50442" y="148781"/>
                  </a:lnTo>
                  <a:lnTo>
                    <a:pt x="48645" y="146386"/>
                  </a:lnTo>
                  <a:lnTo>
                    <a:pt x="46849" y="143991"/>
                  </a:lnTo>
                  <a:lnTo>
                    <a:pt x="50891" y="139500"/>
                  </a:lnTo>
                  <a:lnTo>
                    <a:pt x="45203" y="141297"/>
                  </a:lnTo>
                  <a:lnTo>
                    <a:pt x="42808" y="137106"/>
                  </a:lnTo>
                  <a:lnTo>
                    <a:pt x="40713" y="132615"/>
                  </a:lnTo>
                  <a:lnTo>
                    <a:pt x="38916" y="128125"/>
                  </a:lnTo>
                  <a:lnTo>
                    <a:pt x="37420" y="123335"/>
                  </a:lnTo>
                  <a:lnTo>
                    <a:pt x="42658" y="120342"/>
                  </a:lnTo>
                  <a:lnTo>
                    <a:pt x="36671" y="120342"/>
                  </a:lnTo>
                  <a:lnTo>
                    <a:pt x="35773" y="115702"/>
                  </a:lnTo>
                  <a:lnTo>
                    <a:pt x="35174" y="110912"/>
                  </a:lnTo>
                  <a:close/>
                  <a:moveTo>
                    <a:pt x="80677" y="143093"/>
                  </a:moveTo>
                  <a:lnTo>
                    <a:pt x="83371" y="144739"/>
                  </a:lnTo>
                  <a:lnTo>
                    <a:pt x="86364" y="146086"/>
                  </a:lnTo>
                  <a:lnTo>
                    <a:pt x="89508" y="147284"/>
                  </a:lnTo>
                  <a:lnTo>
                    <a:pt x="92651" y="148331"/>
                  </a:lnTo>
                  <a:lnTo>
                    <a:pt x="91453" y="155217"/>
                  </a:lnTo>
                  <a:lnTo>
                    <a:pt x="87562" y="154019"/>
                  </a:lnTo>
                  <a:lnTo>
                    <a:pt x="83820" y="152522"/>
                  </a:lnTo>
                  <a:lnTo>
                    <a:pt x="80377" y="150876"/>
                  </a:lnTo>
                  <a:lnTo>
                    <a:pt x="76935" y="148930"/>
                  </a:lnTo>
                  <a:lnTo>
                    <a:pt x="80677" y="143093"/>
                  </a:lnTo>
                  <a:close/>
                  <a:moveTo>
                    <a:pt x="128125" y="143542"/>
                  </a:moveTo>
                  <a:lnTo>
                    <a:pt x="131717" y="149379"/>
                  </a:lnTo>
                  <a:lnTo>
                    <a:pt x="128274" y="151325"/>
                  </a:lnTo>
                  <a:lnTo>
                    <a:pt x="124532" y="152972"/>
                  </a:lnTo>
                  <a:lnTo>
                    <a:pt x="120790" y="154319"/>
                  </a:lnTo>
                  <a:lnTo>
                    <a:pt x="116899" y="155366"/>
                  </a:lnTo>
                  <a:lnTo>
                    <a:pt x="115552" y="148631"/>
                  </a:lnTo>
                  <a:lnTo>
                    <a:pt x="118845" y="147733"/>
                  </a:lnTo>
                  <a:lnTo>
                    <a:pt x="121988" y="146535"/>
                  </a:lnTo>
                  <a:lnTo>
                    <a:pt x="125131" y="145188"/>
                  </a:lnTo>
                  <a:lnTo>
                    <a:pt x="128125" y="143542"/>
                  </a:lnTo>
                  <a:close/>
                  <a:moveTo>
                    <a:pt x="114504" y="148930"/>
                  </a:moveTo>
                  <a:lnTo>
                    <a:pt x="116001" y="155666"/>
                  </a:lnTo>
                  <a:lnTo>
                    <a:pt x="113307" y="156115"/>
                  </a:lnTo>
                  <a:lnTo>
                    <a:pt x="114354" y="148930"/>
                  </a:lnTo>
                  <a:close/>
                  <a:moveTo>
                    <a:pt x="93549" y="148631"/>
                  </a:moveTo>
                  <a:lnTo>
                    <a:pt x="95345" y="149080"/>
                  </a:lnTo>
                  <a:lnTo>
                    <a:pt x="96393" y="156264"/>
                  </a:lnTo>
                  <a:lnTo>
                    <a:pt x="92352" y="155366"/>
                  </a:lnTo>
                  <a:lnTo>
                    <a:pt x="93549" y="148631"/>
                  </a:lnTo>
                  <a:close/>
                  <a:moveTo>
                    <a:pt x="127676" y="117348"/>
                  </a:moveTo>
                  <a:lnTo>
                    <a:pt x="138902" y="132017"/>
                  </a:lnTo>
                  <a:lnTo>
                    <a:pt x="139800" y="133364"/>
                  </a:lnTo>
                  <a:lnTo>
                    <a:pt x="143991" y="138902"/>
                  </a:lnTo>
                  <a:lnTo>
                    <a:pt x="145188" y="140399"/>
                  </a:lnTo>
                  <a:lnTo>
                    <a:pt x="154917" y="153271"/>
                  </a:lnTo>
                  <a:lnTo>
                    <a:pt x="155516" y="154019"/>
                  </a:lnTo>
                  <a:lnTo>
                    <a:pt x="158659" y="158210"/>
                  </a:lnTo>
                  <a:lnTo>
                    <a:pt x="154468" y="155067"/>
                  </a:lnTo>
                  <a:lnTo>
                    <a:pt x="153720" y="154468"/>
                  </a:lnTo>
                  <a:lnTo>
                    <a:pt x="140698" y="144889"/>
                  </a:lnTo>
                  <a:lnTo>
                    <a:pt x="139201" y="143841"/>
                  </a:lnTo>
                  <a:lnTo>
                    <a:pt x="133513" y="139650"/>
                  </a:lnTo>
                  <a:lnTo>
                    <a:pt x="132316" y="138752"/>
                  </a:lnTo>
                  <a:lnTo>
                    <a:pt x="117348" y="127676"/>
                  </a:lnTo>
                  <a:lnTo>
                    <a:pt x="118545" y="118845"/>
                  </a:lnTo>
                  <a:lnTo>
                    <a:pt x="121090" y="118396"/>
                  </a:lnTo>
                  <a:lnTo>
                    <a:pt x="120341" y="118994"/>
                  </a:lnTo>
                  <a:lnTo>
                    <a:pt x="119892" y="119743"/>
                  </a:lnTo>
                  <a:lnTo>
                    <a:pt x="119892" y="119893"/>
                  </a:lnTo>
                  <a:lnTo>
                    <a:pt x="120940" y="119144"/>
                  </a:lnTo>
                  <a:lnTo>
                    <a:pt x="121688" y="118246"/>
                  </a:lnTo>
                  <a:lnTo>
                    <a:pt x="125281" y="117797"/>
                  </a:lnTo>
                  <a:lnTo>
                    <a:pt x="123784" y="119144"/>
                  </a:lnTo>
                  <a:lnTo>
                    <a:pt x="122587" y="120342"/>
                  </a:lnTo>
                  <a:lnTo>
                    <a:pt x="121988" y="121090"/>
                  </a:lnTo>
                  <a:lnTo>
                    <a:pt x="121389" y="121689"/>
                  </a:lnTo>
                  <a:lnTo>
                    <a:pt x="121389" y="121838"/>
                  </a:lnTo>
                  <a:lnTo>
                    <a:pt x="121539" y="121838"/>
                  </a:lnTo>
                  <a:lnTo>
                    <a:pt x="122138" y="121240"/>
                  </a:lnTo>
                  <a:lnTo>
                    <a:pt x="122736" y="120641"/>
                  </a:lnTo>
                  <a:lnTo>
                    <a:pt x="123934" y="119444"/>
                  </a:lnTo>
                  <a:lnTo>
                    <a:pt x="125730" y="117647"/>
                  </a:lnTo>
                  <a:lnTo>
                    <a:pt x="127676" y="117348"/>
                  </a:lnTo>
                  <a:close/>
                  <a:moveTo>
                    <a:pt x="82323" y="117348"/>
                  </a:moveTo>
                  <a:lnTo>
                    <a:pt x="90705" y="118545"/>
                  </a:lnTo>
                  <a:lnTo>
                    <a:pt x="91154" y="121389"/>
                  </a:lnTo>
                  <a:lnTo>
                    <a:pt x="90555" y="120940"/>
                  </a:lnTo>
                  <a:lnTo>
                    <a:pt x="89957" y="120491"/>
                  </a:lnTo>
                  <a:lnTo>
                    <a:pt x="89807" y="120491"/>
                  </a:lnTo>
                  <a:lnTo>
                    <a:pt x="90406" y="121389"/>
                  </a:lnTo>
                  <a:lnTo>
                    <a:pt x="91154" y="122138"/>
                  </a:lnTo>
                  <a:lnTo>
                    <a:pt x="91753" y="125580"/>
                  </a:lnTo>
                  <a:lnTo>
                    <a:pt x="90555" y="124383"/>
                  </a:lnTo>
                  <a:lnTo>
                    <a:pt x="89358" y="123185"/>
                  </a:lnTo>
                  <a:lnTo>
                    <a:pt x="88610" y="122587"/>
                  </a:lnTo>
                  <a:lnTo>
                    <a:pt x="88011" y="121988"/>
                  </a:lnTo>
                  <a:lnTo>
                    <a:pt x="87861" y="121988"/>
                  </a:lnTo>
                  <a:lnTo>
                    <a:pt x="87861" y="122138"/>
                  </a:lnTo>
                  <a:lnTo>
                    <a:pt x="88460" y="122736"/>
                  </a:lnTo>
                  <a:lnTo>
                    <a:pt x="89059" y="123335"/>
                  </a:lnTo>
                  <a:lnTo>
                    <a:pt x="90256" y="124533"/>
                  </a:lnTo>
                  <a:lnTo>
                    <a:pt x="91753" y="126179"/>
                  </a:lnTo>
                  <a:lnTo>
                    <a:pt x="92202" y="128424"/>
                  </a:lnTo>
                  <a:lnTo>
                    <a:pt x="77833" y="139351"/>
                  </a:lnTo>
                  <a:lnTo>
                    <a:pt x="76635" y="140249"/>
                  </a:lnTo>
                  <a:lnTo>
                    <a:pt x="70948" y="144440"/>
                  </a:lnTo>
                  <a:lnTo>
                    <a:pt x="69600" y="145637"/>
                  </a:lnTo>
                  <a:lnTo>
                    <a:pt x="56578" y="155366"/>
                  </a:lnTo>
                  <a:lnTo>
                    <a:pt x="55830" y="155965"/>
                  </a:lnTo>
                  <a:lnTo>
                    <a:pt x="51489" y="159258"/>
                  </a:lnTo>
                  <a:lnTo>
                    <a:pt x="54782" y="154917"/>
                  </a:lnTo>
                  <a:lnTo>
                    <a:pt x="55381" y="154169"/>
                  </a:lnTo>
                  <a:lnTo>
                    <a:pt x="64960" y="141147"/>
                  </a:lnTo>
                  <a:lnTo>
                    <a:pt x="66008" y="139650"/>
                  </a:lnTo>
                  <a:lnTo>
                    <a:pt x="70199" y="133962"/>
                  </a:lnTo>
                  <a:lnTo>
                    <a:pt x="71097" y="132765"/>
                  </a:lnTo>
                  <a:lnTo>
                    <a:pt x="82323" y="117348"/>
                  </a:lnTo>
                  <a:close/>
                  <a:moveTo>
                    <a:pt x="68852" y="162701"/>
                  </a:moveTo>
                  <a:lnTo>
                    <a:pt x="68702" y="163748"/>
                  </a:lnTo>
                  <a:lnTo>
                    <a:pt x="68104" y="163449"/>
                  </a:lnTo>
                  <a:lnTo>
                    <a:pt x="68852" y="162701"/>
                  </a:lnTo>
                  <a:close/>
                  <a:moveTo>
                    <a:pt x="140548" y="162701"/>
                  </a:moveTo>
                  <a:lnTo>
                    <a:pt x="141296" y="163449"/>
                  </a:lnTo>
                  <a:lnTo>
                    <a:pt x="140847" y="163748"/>
                  </a:lnTo>
                  <a:lnTo>
                    <a:pt x="140548" y="162701"/>
                  </a:lnTo>
                  <a:close/>
                  <a:moveTo>
                    <a:pt x="46251" y="144739"/>
                  </a:moveTo>
                  <a:lnTo>
                    <a:pt x="48047" y="147134"/>
                  </a:lnTo>
                  <a:lnTo>
                    <a:pt x="49843" y="149529"/>
                  </a:lnTo>
                  <a:lnTo>
                    <a:pt x="51789" y="151774"/>
                  </a:lnTo>
                  <a:lnTo>
                    <a:pt x="53884" y="154019"/>
                  </a:lnTo>
                  <a:lnTo>
                    <a:pt x="48047" y="161952"/>
                  </a:lnTo>
                  <a:lnTo>
                    <a:pt x="48945" y="162850"/>
                  </a:lnTo>
                  <a:lnTo>
                    <a:pt x="56728" y="156863"/>
                  </a:lnTo>
                  <a:lnTo>
                    <a:pt x="58973" y="158809"/>
                  </a:lnTo>
                  <a:lnTo>
                    <a:pt x="61218" y="160605"/>
                  </a:lnTo>
                  <a:lnTo>
                    <a:pt x="63613" y="162401"/>
                  </a:lnTo>
                  <a:lnTo>
                    <a:pt x="66158" y="164048"/>
                  </a:lnTo>
                  <a:lnTo>
                    <a:pt x="58225" y="171831"/>
                  </a:lnTo>
                  <a:lnTo>
                    <a:pt x="55381" y="169885"/>
                  </a:lnTo>
                  <a:lnTo>
                    <a:pt x="52836" y="167790"/>
                  </a:lnTo>
                  <a:lnTo>
                    <a:pt x="50292" y="165545"/>
                  </a:lnTo>
                  <a:lnTo>
                    <a:pt x="47747" y="163299"/>
                  </a:lnTo>
                  <a:lnTo>
                    <a:pt x="45353" y="160904"/>
                  </a:lnTo>
                  <a:lnTo>
                    <a:pt x="43107" y="158360"/>
                  </a:lnTo>
                  <a:lnTo>
                    <a:pt x="41012" y="155815"/>
                  </a:lnTo>
                  <a:lnTo>
                    <a:pt x="38916" y="153121"/>
                  </a:lnTo>
                  <a:lnTo>
                    <a:pt x="46251" y="144739"/>
                  </a:lnTo>
                  <a:close/>
                  <a:moveTo>
                    <a:pt x="163149" y="144739"/>
                  </a:moveTo>
                  <a:lnTo>
                    <a:pt x="170484" y="153121"/>
                  </a:lnTo>
                  <a:lnTo>
                    <a:pt x="168388" y="155815"/>
                  </a:lnTo>
                  <a:lnTo>
                    <a:pt x="166293" y="158360"/>
                  </a:lnTo>
                  <a:lnTo>
                    <a:pt x="164047" y="160904"/>
                  </a:lnTo>
                  <a:lnTo>
                    <a:pt x="161653" y="163299"/>
                  </a:lnTo>
                  <a:lnTo>
                    <a:pt x="159108" y="165545"/>
                  </a:lnTo>
                  <a:lnTo>
                    <a:pt x="156564" y="167790"/>
                  </a:lnTo>
                  <a:lnTo>
                    <a:pt x="154019" y="169885"/>
                  </a:lnTo>
                  <a:lnTo>
                    <a:pt x="151175" y="171831"/>
                  </a:lnTo>
                  <a:lnTo>
                    <a:pt x="143242" y="164048"/>
                  </a:lnTo>
                  <a:lnTo>
                    <a:pt x="145936" y="162252"/>
                  </a:lnTo>
                  <a:lnTo>
                    <a:pt x="148631" y="160306"/>
                  </a:lnTo>
                  <a:lnTo>
                    <a:pt x="151175" y="158210"/>
                  </a:lnTo>
                  <a:lnTo>
                    <a:pt x="153570" y="155965"/>
                  </a:lnTo>
                  <a:lnTo>
                    <a:pt x="161353" y="161653"/>
                  </a:lnTo>
                  <a:lnTo>
                    <a:pt x="162251" y="160755"/>
                  </a:lnTo>
                  <a:lnTo>
                    <a:pt x="156414" y="153121"/>
                  </a:lnTo>
                  <a:lnTo>
                    <a:pt x="158210" y="151026"/>
                  </a:lnTo>
                  <a:lnTo>
                    <a:pt x="159856" y="149080"/>
                  </a:lnTo>
                  <a:lnTo>
                    <a:pt x="161653" y="146835"/>
                  </a:lnTo>
                  <a:lnTo>
                    <a:pt x="163149" y="144739"/>
                  </a:lnTo>
                  <a:close/>
                  <a:moveTo>
                    <a:pt x="89358" y="171083"/>
                  </a:moveTo>
                  <a:lnTo>
                    <a:pt x="89358" y="172130"/>
                  </a:lnTo>
                  <a:lnTo>
                    <a:pt x="88759" y="171981"/>
                  </a:lnTo>
                  <a:lnTo>
                    <a:pt x="89358" y="171083"/>
                  </a:lnTo>
                  <a:close/>
                  <a:moveTo>
                    <a:pt x="120192" y="171083"/>
                  </a:moveTo>
                  <a:lnTo>
                    <a:pt x="120641" y="171981"/>
                  </a:lnTo>
                  <a:lnTo>
                    <a:pt x="120042" y="172130"/>
                  </a:lnTo>
                  <a:lnTo>
                    <a:pt x="120192" y="171083"/>
                  </a:lnTo>
                  <a:close/>
                  <a:moveTo>
                    <a:pt x="70499" y="146386"/>
                  </a:moveTo>
                  <a:lnTo>
                    <a:pt x="72744" y="148182"/>
                  </a:lnTo>
                  <a:lnTo>
                    <a:pt x="75139" y="149828"/>
                  </a:lnTo>
                  <a:lnTo>
                    <a:pt x="73043" y="153421"/>
                  </a:lnTo>
                  <a:lnTo>
                    <a:pt x="72145" y="153271"/>
                  </a:lnTo>
                  <a:lnTo>
                    <a:pt x="71397" y="153570"/>
                  </a:lnTo>
                  <a:lnTo>
                    <a:pt x="70648" y="154019"/>
                  </a:lnTo>
                  <a:lnTo>
                    <a:pt x="70199" y="154768"/>
                  </a:lnTo>
                  <a:lnTo>
                    <a:pt x="70199" y="155217"/>
                  </a:lnTo>
                  <a:lnTo>
                    <a:pt x="70199" y="155666"/>
                  </a:lnTo>
                  <a:lnTo>
                    <a:pt x="70349" y="156414"/>
                  </a:lnTo>
                  <a:lnTo>
                    <a:pt x="70798" y="157163"/>
                  </a:lnTo>
                  <a:lnTo>
                    <a:pt x="71247" y="157312"/>
                  </a:lnTo>
                  <a:lnTo>
                    <a:pt x="71546" y="157612"/>
                  </a:lnTo>
                  <a:lnTo>
                    <a:pt x="72444" y="157612"/>
                  </a:lnTo>
                  <a:lnTo>
                    <a:pt x="73342" y="157462"/>
                  </a:lnTo>
                  <a:lnTo>
                    <a:pt x="73941" y="157013"/>
                  </a:lnTo>
                  <a:lnTo>
                    <a:pt x="74240" y="156564"/>
                  </a:lnTo>
                  <a:lnTo>
                    <a:pt x="74390" y="156264"/>
                  </a:lnTo>
                  <a:lnTo>
                    <a:pt x="74540" y="155516"/>
                  </a:lnTo>
                  <a:lnTo>
                    <a:pt x="74390" y="154917"/>
                  </a:lnTo>
                  <a:lnTo>
                    <a:pt x="74240" y="154319"/>
                  </a:lnTo>
                  <a:lnTo>
                    <a:pt x="73791" y="153870"/>
                  </a:lnTo>
                  <a:lnTo>
                    <a:pt x="76037" y="150277"/>
                  </a:lnTo>
                  <a:lnTo>
                    <a:pt x="79629" y="152373"/>
                  </a:lnTo>
                  <a:lnTo>
                    <a:pt x="83221" y="154169"/>
                  </a:lnTo>
                  <a:lnTo>
                    <a:pt x="87113" y="155666"/>
                  </a:lnTo>
                  <a:lnTo>
                    <a:pt x="91004" y="156863"/>
                  </a:lnTo>
                  <a:lnTo>
                    <a:pt x="90256" y="161054"/>
                  </a:lnTo>
                  <a:lnTo>
                    <a:pt x="89508" y="161204"/>
                  </a:lnTo>
                  <a:lnTo>
                    <a:pt x="88909" y="161653"/>
                  </a:lnTo>
                  <a:lnTo>
                    <a:pt x="88460" y="162252"/>
                  </a:lnTo>
                  <a:lnTo>
                    <a:pt x="88161" y="163150"/>
                  </a:lnTo>
                  <a:lnTo>
                    <a:pt x="88310" y="163599"/>
                  </a:lnTo>
                  <a:lnTo>
                    <a:pt x="88310" y="164048"/>
                  </a:lnTo>
                  <a:lnTo>
                    <a:pt x="88909" y="164646"/>
                  </a:lnTo>
                  <a:lnTo>
                    <a:pt x="89508" y="165245"/>
                  </a:lnTo>
                  <a:lnTo>
                    <a:pt x="89957" y="165395"/>
                  </a:lnTo>
                  <a:lnTo>
                    <a:pt x="90855" y="165395"/>
                  </a:lnTo>
                  <a:lnTo>
                    <a:pt x="91304" y="165245"/>
                  </a:lnTo>
                  <a:lnTo>
                    <a:pt x="91903" y="164796"/>
                  </a:lnTo>
                  <a:lnTo>
                    <a:pt x="92501" y="164048"/>
                  </a:lnTo>
                  <a:lnTo>
                    <a:pt x="92651" y="163599"/>
                  </a:lnTo>
                  <a:lnTo>
                    <a:pt x="92651" y="163150"/>
                  </a:lnTo>
                  <a:lnTo>
                    <a:pt x="92501" y="162551"/>
                  </a:lnTo>
                  <a:lnTo>
                    <a:pt x="92202" y="161952"/>
                  </a:lnTo>
                  <a:lnTo>
                    <a:pt x="91903" y="161503"/>
                  </a:lnTo>
                  <a:lnTo>
                    <a:pt x="91304" y="161204"/>
                  </a:lnTo>
                  <a:lnTo>
                    <a:pt x="92052" y="157163"/>
                  </a:lnTo>
                  <a:lnTo>
                    <a:pt x="94297" y="157612"/>
                  </a:lnTo>
                  <a:lnTo>
                    <a:pt x="96692" y="158061"/>
                  </a:lnTo>
                  <a:lnTo>
                    <a:pt x="99087" y="174376"/>
                  </a:lnTo>
                  <a:lnTo>
                    <a:pt x="94746" y="173927"/>
                  </a:lnTo>
                  <a:lnTo>
                    <a:pt x="90406" y="173178"/>
                  </a:lnTo>
                  <a:lnTo>
                    <a:pt x="90106" y="167341"/>
                  </a:lnTo>
                  <a:lnTo>
                    <a:pt x="87562" y="172430"/>
                  </a:lnTo>
                  <a:lnTo>
                    <a:pt x="85167" y="171831"/>
                  </a:lnTo>
                  <a:lnTo>
                    <a:pt x="82772" y="171083"/>
                  </a:lnTo>
                  <a:lnTo>
                    <a:pt x="78132" y="169286"/>
                  </a:lnTo>
                  <a:lnTo>
                    <a:pt x="73642" y="167341"/>
                  </a:lnTo>
                  <a:lnTo>
                    <a:pt x="69301" y="164946"/>
                  </a:lnTo>
                  <a:lnTo>
                    <a:pt x="70798" y="159557"/>
                  </a:lnTo>
                  <a:lnTo>
                    <a:pt x="66906" y="163449"/>
                  </a:lnTo>
                  <a:lnTo>
                    <a:pt x="64362" y="161803"/>
                  </a:lnTo>
                  <a:lnTo>
                    <a:pt x="61967" y="160006"/>
                  </a:lnTo>
                  <a:lnTo>
                    <a:pt x="59722" y="158210"/>
                  </a:lnTo>
                  <a:lnTo>
                    <a:pt x="57476" y="156264"/>
                  </a:lnTo>
                  <a:lnTo>
                    <a:pt x="70499" y="146386"/>
                  </a:lnTo>
                  <a:close/>
                  <a:moveTo>
                    <a:pt x="139650" y="145637"/>
                  </a:moveTo>
                  <a:lnTo>
                    <a:pt x="152822" y="155366"/>
                  </a:lnTo>
                  <a:lnTo>
                    <a:pt x="150427" y="157462"/>
                  </a:lnTo>
                  <a:lnTo>
                    <a:pt x="147882" y="159557"/>
                  </a:lnTo>
                  <a:lnTo>
                    <a:pt x="145338" y="161503"/>
                  </a:lnTo>
                  <a:lnTo>
                    <a:pt x="142643" y="163449"/>
                  </a:lnTo>
                  <a:lnTo>
                    <a:pt x="138602" y="159557"/>
                  </a:lnTo>
                  <a:lnTo>
                    <a:pt x="140099" y="164946"/>
                  </a:lnTo>
                  <a:lnTo>
                    <a:pt x="135758" y="167191"/>
                  </a:lnTo>
                  <a:lnTo>
                    <a:pt x="131418" y="169286"/>
                  </a:lnTo>
                  <a:lnTo>
                    <a:pt x="126778" y="171083"/>
                  </a:lnTo>
                  <a:lnTo>
                    <a:pt x="124383" y="171831"/>
                  </a:lnTo>
                  <a:lnTo>
                    <a:pt x="121988" y="172430"/>
                  </a:lnTo>
                  <a:lnTo>
                    <a:pt x="119443" y="167341"/>
                  </a:lnTo>
                  <a:lnTo>
                    <a:pt x="118994" y="173178"/>
                  </a:lnTo>
                  <a:lnTo>
                    <a:pt x="114953" y="173777"/>
                  </a:lnTo>
                  <a:lnTo>
                    <a:pt x="110912" y="174376"/>
                  </a:lnTo>
                  <a:lnTo>
                    <a:pt x="113157" y="157911"/>
                  </a:lnTo>
                  <a:lnTo>
                    <a:pt x="116300" y="157312"/>
                  </a:lnTo>
                  <a:lnTo>
                    <a:pt x="117198" y="161354"/>
                  </a:lnTo>
                  <a:lnTo>
                    <a:pt x="116450" y="161952"/>
                  </a:lnTo>
                  <a:lnTo>
                    <a:pt x="116150" y="162701"/>
                  </a:lnTo>
                  <a:lnTo>
                    <a:pt x="116001" y="163449"/>
                  </a:lnTo>
                  <a:lnTo>
                    <a:pt x="116150" y="164347"/>
                  </a:lnTo>
                  <a:lnTo>
                    <a:pt x="116450" y="164646"/>
                  </a:lnTo>
                  <a:lnTo>
                    <a:pt x="116749" y="164946"/>
                  </a:lnTo>
                  <a:lnTo>
                    <a:pt x="117498" y="165395"/>
                  </a:lnTo>
                  <a:lnTo>
                    <a:pt x="118396" y="165545"/>
                  </a:lnTo>
                  <a:lnTo>
                    <a:pt x="118695" y="165395"/>
                  </a:lnTo>
                  <a:lnTo>
                    <a:pt x="119144" y="165245"/>
                  </a:lnTo>
                  <a:lnTo>
                    <a:pt x="119593" y="165095"/>
                  </a:lnTo>
                  <a:lnTo>
                    <a:pt x="119892" y="164796"/>
                  </a:lnTo>
                  <a:lnTo>
                    <a:pt x="120341" y="164048"/>
                  </a:lnTo>
                  <a:lnTo>
                    <a:pt x="120341" y="163150"/>
                  </a:lnTo>
                  <a:lnTo>
                    <a:pt x="120341" y="162850"/>
                  </a:lnTo>
                  <a:lnTo>
                    <a:pt x="120192" y="162401"/>
                  </a:lnTo>
                  <a:lnTo>
                    <a:pt x="119743" y="161803"/>
                  </a:lnTo>
                  <a:lnTo>
                    <a:pt x="119294" y="161354"/>
                  </a:lnTo>
                  <a:lnTo>
                    <a:pt x="118695" y="161204"/>
                  </a:lnTo>
                  <a:lnTo>
                    <a:pt x="118096" y="161054"/>
                  </a:lnTo>
                  <a:lnTo>
                    <a:pt x="117348" y="157163"/>
                  </a:lnTo>
                  <a:lnTo>
                    <a:pt x="121389" y="155965"/>
                  </a:lnTo>
                  <a:lnTo>
                    <a:pt x="125281" y="154618"/>
                  </a:lnTo>
                  <a:lnTo>
                    <a:pt x="129023" y="152822"/>
                  </a:lnTo>
                  <a:lnTo>
                    <a:pt x="132615" y="150876"/>
                  </a:lnTo>
                  <a:lnTo>
                    <a:pt x="134711" y="154319"/>
                  </a:lnTo>
                  <a:lnTo>
                    <a:pt x="134261" y="155067"/>
                  </a:lnTo>
                  <a:lnTo>
                    <a:pt x="134112" y="155815"/>
                  </a:lnTo>
                  <a:lnTo>
                    <a:pt x="134411" y="156713"/>
                  </a:lnTo>
                  <a:lnTo>
                    <a:pt x="134860" y="157312"/>
                  </a:lnTo>
                  <a:lnTo>
                    <a:pt x="135160" y="157612"/>
                  </a:lnTo>
                  <a:lnTo>
                    <a:pt x="135609" y="157911"/>
                  </a:lnTo>
                  <a:lnTo>
                    <a:pt x="136357" y="158061"/>
                  </a:lnTo>
                  <a:lnTo>
                    <a:pt x="137255" y="157911"/>
                  </a:lnTo>
                  <a:lnTo>
                    <a:pt x="137554" y="157612"/>
                  </a:lnTo>
                  <a:lnTo>
                    <a:pt x="138003" y="157312"/>
                  </a:lnTo>
                  <a:lnTo>
                    <a:pt x="138153" y="157013"/>
                  </a:lnTo>
                  <a:lnTo>
                    <a:pt x="138452" y="156564"/>
                  </a:lnTo>
                  <a:lnTo>
                    <a:pt x="138602" y="155815"/>
                  </a:lnTo>
                  <a:lnTo>
                    <a:pt x="138452" y="154917"/>
                  </a:lnTo>
                  <a:lnTo>
                    <a:pt x="138303" y="154618"/>
                  </a:lnTo>
                  <a:lnTo>
                    <a:pt x="138003" y="154319"/>
                  </a:lnTo>
                  <a:lnTo>
                    <a:pt x="137405" y="153870"/>
                  </a:lnTo>
                  <a:lnTo>
                    <a:pt x="136806" y="153570"/>
                  </a:lnTo>
                  <a:lnTo>
                    <a:pt x="136207" y="153570"/>
                  </a:lnTo>
                  <a:lnTo>
                    <a:pt x="135609" y="153720"/>
                  </a:lnTo>
                  <a:lnTo>
                    <a:pt x="133513" y="150277"/>
                  </a:lnTo>
                  <a:lnTo>
                    <a:pt x="136656" y="148182"/>
                  </a:lnTo>
                  <a:lnTo>
                    <a:pt x="139650" y="145637"/>
                  </a:lnTo>
                  <a:close/>
                  <a:moveTo>
                    <a:pt x="67954" y="163748"/>
                  </a:moveTo>
                  <a:lnTo>
                    <a:pt x="68553" y="163898"/>
                  </a:lnTo>
                  <a:lnTo>
                    <a:pt x="68403" y="164497"/>
                  </a:lnTo>
                  <a:lnTo>
                    <a:pt x="68104" y="165395"/>
                  </a:lnTo>
                  <a:lnTo>
                    <a:pt x="65110" y="176172"/>
                  </a:lnTo>
                  <a:lnTo>
                    <a:pt x="62117" y="174376"/>
                  </a:lnTo>
                  <a:lnTo>
                    <a:pt x="58973" y="172430"/>
                  </a:lnTo>
                  <a:lnTo>
                    <a:pt x="58973" y="172430"/>
                  </a:lnTo>
                  <a:lnTo>
                    <a:pt x="60320" y="173178"/>
                  </a:lnTo>
                  <a:lnTo>
                    <a:pt x="61218" y="173627"/>
                  </a:lnTo>
                  <a:lnTo>
                    <a:pt x="62117" y="173927"/>
                  </a:lnTo>
                  <a:lnTo>
                    <a:pt x="62117" y="173777"/>
                  </a:lnTo>
                  <a:lnTo>
                    <a:pt x="60320" y="172729"/>
                  </a:lnTo>
                  <a:lnTo>
                    <a:pt x="59273" y="172130"/>
                  </a:lnTo>
                  <a:lnTo>
                    <a:pt x="60021" y="171532"/>
                  </a:lnTo>
                  <a:lnTo>
                    <a:pt x="61218" y="172130"/>
                  </a:lnTo>
                  <a:lnTo>
                    <a:pt x="61967" y="172579"/>
                  </a:lnTo>
                  <a:lnTo>
                    <a:pt x="62865" y="173028"/>
                  </a:lnTo>
                  <a:lnTo>
                    <a:pt x="63015" y="172879"/>
                  </a:lnTo>
                  <a:lnTo>
                    <a:pt x="62117" y="172280"/>
                  </a:lnTo>
                  <a:lnTo>
                    <a:pt x="61368" y="171981"/>
                  </a:lnTo>
                  <a:lnTo>
                    <a:pt x="60171" y="171382"/>
                  </a:lnTo>
                  <a:lnTo>
                    <a:pt x="60769" y="170634"/>
                  </a:lnTo>
                  <a:lnTo>
                    <a:pt x="61967" y="171382"/>
                  </a:lnTo>
                  <a:lnTo>
                    <a:pt x="62715" y="171681"/>
                  </a:lnTo>
                  <a:lnTo>
                    <a:pt x="63314" y="171831"/>
                  </a:lnTo>
                  <a:lnTo>
                    <a:pt x="63464" y="171831"/>
                  </a:lnTo>
                  <a:lnTo>
                    <a:pt x="63314" y="171681"/>
                  </a:lnTo>
                  <a:lnTo>
                    <a:pt x="61817" y="170933"/>
                  </a:lnTo>
                  <a:lnTo>
                    <a:pt x="60919" y="170484"/>
                  </a:lnTo>
                  <a:lnTo>
                    <a:pt x="61817" y="169586"/>
                  </a:lnTo>
                  <a:lnTo>
                    <a:pt x="62865" y="170185"/>
                  </a:lnTo>
                  <a:lnTo>
                    <a:pt x="63613" y="170634"/>
                  </a:lnTo>
                  <a:lnTo>
                    <a:pt x="64362" y="170783"/>
                  </a:lnTo>
                  <a:lnTo>
                    <a:pt x="64511" y="170783"/>
                  </a:lnTo>
                  <a:lnTo>
                    <a:pt x="63763" y="170334"/>
                  </a:lnTo>
                  <a:lnTo>
                    <a:pt x="63015" y="169885"/>
                  </a:lnTo>
                  <a:lnTo>
                    <a:pt x="62117" y="169436"/>
                  </a:lnTo>
                  <a:lnTo>
                    <a:pt x="62715" y="168837"/>
                  </a:lnTo>
                  <a:lnTo>
                    <a:pt x="63464" y="169286"/>
                  </a:lnTo>
                  <a:lnTo>
                    <a:pt x="64212" y="169586"/>
                  </a:lnTo>
                  <a:lnTo>
                    <a:pt x="64960" y="169885"/>
                  </a:lnTo>
                  <a:lnTo>
                    <a:pt x="64960" y="169736"/>
                  </a:lnTo>
                  <a:lnTo>
                    <a:pt x="63314" y="168837"/>
                  </a:lnTo>
                  <a:lnTo>
                    <a:pt x="62865" y="168538"/>
                  </a:lnTo>
                  <a:lnTo>
                    <a:pt x="63464" y="168089"/>
                  </a:lnTo>
                  <a:lnTo>
                    <a:pt x="63913" y="168239"/>
                  </a:lnTo>
                  <a:lnTo>
                    <a:pt x="65409" y="168987"/>
                  </a:lnTo>
                  <a:lnTo>
                    <a:pt x="65559" y="168837"/>
                  </a:lnTo>
                  <a:lnTo>
                    <a:pt x="65409" y="168837"/>
                  </a:lnTo>
                  <a:lnTo>
                    <a:pt x="64212" y="168089"/>
                  </a:lnTo>
                  <a:lnTo>
                    <a:pt x="63613" y="167790"/>
                  </a:lnTo>
                  <a:lnTo>
                    <a:pt x="64362" y="167191"/>
                  </a:lnTo>
                  <a:lnTo>
                    <a:pt x="64811" y="167490"/>
                  </a:lnTo>
                  <a:lnTo>
                    <a:pt x="65858" y="168089"/>
                  </a:lnTo>
                  <a:lnTo>
                    <a:pt x="66008" y="167939"/>
                  </a:lnTo>
                  <a:lnTo>
                    <a:pt x="65260" y="167490"/>
                  </a:lnTo>
                  <a:lnTo>
                    <a:pt x="64511" y="167041"/>
                  </a:lnTo>
                  <a:lnTo>
                    <a:pt x="65110" y="166592"/>
                  </a:lnTo>
                  <a:lnTo>
                    <a:pt x="65260" y="166592"/>
                  </a:lnTo>
                  <a:lnTo>
                    <a:pt x="65858" y="166892"/>
                  </a:lnTo>
                  <a:lnTo>
                    <a:pt x="66457" y="167041"/>
                  </a:lnTo>
                  <a:lnTo>
                    <a:pt x="65409" y="166443"/>
                  </a:lnTo>
                  <a:lnTo>
                    <a:pt x="65260" y="166293"/>
                  </a:lnTo>
                  <a:lnTo>
                    <a:pt x="65709" y="165844"/>
                  </a:lnTo>
                  <a:lnTo>
                    <a:pt x="66906" y="166293"/>
                  </a:lnTo>
                  <a:lnTo>
                    <a:pt x="67056" y="166293"/>
                  </a:lnTo>
                  <a:lnTo>
                    <a:pt x="67056" y="166143"/>
                  </a:lnTo>
                  <a:lnTo>
                    <a:pt x="66008" y="165694"/>
                  </a:lnTo>
                  <a:lnTo>
                    <a:pt x="66457" y="165095"/>
                  </a:lnTo>
                  <a:lnTo>
                    <a:pt x="66607" y="165245"/>
                  </a:lnTo>
                  <a:lnTo>
                    <a:pt x="67056" y="165395"/>
                  </a:lnTo>
                  <a:lnTo>
                    <a:pt x="67655" y="165545"/>
                  </a:lnTo>
                  <a:lnTo>
                    <a:pt x="67655" y="165395"/>
                  </a:lnTo>
                  <a:lnTo>
                    <a:pt x="66906" y="164946"/>
                  </a:lnTo>
                  <a:lnTo>
                    <a:pt x="66607" y="164946"/>
                  </a:lnTo>
                  <a:lnTo>
                    <a:pt x="66906" y="164646"/>
                  </a:lnTo>
                  <a:lnTo>
                    <a:pt x="67206" y="164497"/>
                  </a:lnTo>
                  <a:lnTo>
                    <a:pt x="67954" y="164646"/>
                  </a:lnTo>
                  <a:lnTo>
                    <a:pt x="67954" y="164497"/>
                  </a:lnTo>
                  <a:lnTo>
                    <a:pt x="67355" y="164197"/>
                  </a:lnTo>
                  <a:lnTo>
                    <a:pt x="67655" y="163898"/>
                  </a:lnTo>
                  <a:lnTo>
                    <a:pt x="67954" y="163748"/>
                  </a:lnTo>
                  <a:close/>
                  <a:moveTo>
                    <a:pt x="141446" y="163748"/>
                  </a:moveTo>
                  <a:lnTo>
                    <a:pt x="141745" y="163898"/>
                  </a:lnTo>
                  <a:lnTo>
                    <a:pt x="142045" y="164197"/>
                  </a:lnTo>
                  <a:lnTo>
                    <a:pt x="141446" y="164497"/>
                  </a:lnTo>
                  <a:lnTo>
                    <a:pt x="141446" y="164646"/>
                  </a:lnTo>
                  <a:lnTo>
                    <a:pt x="142194" y="164497"/>
                  </a:lnTo>
                  <a:lnTo>
                    <a:pt x="142494" y="164646"/>
                  </a:lnTo>
                  <a:lnTo>
                    <a:pt x="142793" y="164946"/>
                  </a:lnTo>
                  <a:lnTo>
                    <a:pt x="142643" y="164946"/>
                  </a:lnTo>
                  <a:lnTo>
                    <a:pt x="141745" y="165395"/>
                  </a:lnTo>
                  <a:lnTo>
                    <a:pt x="141895" y="165545"/>
                  </a:lnTo>
                  <a:lnTo>
                    <a:pt x="142344" y="165395"/>
                  </a:lnTo>
                  <a:lnTo>
                    <a:pt x="142793" y="165245"/>
                  </a:lnTo>
                  <a:lnTo>
                    <a:pt x="142943" y="165095"/>
                  </a:lnTo>
                  <a:lnTo>
                    <a:pt x="143542" y="165694"/>
                  </a:lnTo>
                  <a:lnTo>
                    <a:pt x="142344" y="166143"/>
                  </a:lnTo>
                  <a:lnTo>
                    <a:pt x="142344" y="166293"/>
                  </a:lnTo>
                  <a:lnTo>
                    <a:pt x="142494" y="166293"/>
                  </a:lnTo>
                  <a:lnTo>
                    <a:pt x="143691" y="165844"/>
                  </a:lnTo>
                  <a:lnTo>
                    <a:pt x="144140" y="166293"/>
                  </a:lnTo>
                  <a:lnTo>
                    <a:pt x="143991" y="166443"/>
                  </a:lnTo>
                  <a:lnTo>
                    <a:pt x="142943" y="167041"/>
                  </a:lnTo>
                  <a:lnTo>
                    <a:pt x="143093" y="167041"/>
                  </a:lnTo>
                  <a:lnTo>
                    <a:pt x="143542" y="166892"/>
                  </a:lnTo>
                  <a:lnTo>
                    <a:pt x="144140" y="166592"/>
                  </a:lnTo>
                  <a:lnTo>
                    <a:pt x="144440" y="166592"/>
                  </a:lnTo>
                  <a:lnTo>
                    <a:pt x="145038" y="167041"/>
                  </a:lnTo>
                  <a:lnTo>
                    <a:pt x="144140" y="167490"/>
                  </a:lnTo>
                  <a:lnTo>
                    <a:pt x="143542" y="167939"/>
                  </a:lnTo>
                  <a:lnTo>
                    <a:pt x="143542" y="168089"/>
                  </a:lnTo>
                  <a:lnTo>
                    <a:pt x="144589" y="167490"/>
                  </a:lnTo>
                  <a:lnTo>
                    <a:pt x="145188" y="167191"/>
                  </a:lnTo>
                  <a:lnTo>
                    <a:pt x="145787" y="167790"/>
                  </a:lnTo>
                  <a:lnTo>
                    <a:pt x="145338" y="168089"/>
                  </a:lnTo>
                  <a:lnTo>
                    <a:pt x="143991" y="168837"/>
                  </a:lnTo>
                  <a:lnTo>
                    <a:pt x="143991" y="168987"/>
                  </a:lnTo>
                  <a:lnTo>
                    <a:pt x="145487" y="168239"/>
                  </a:lnTo>
                  <a:lnTo>
                    <a:pt x="145936" y="168089"/>
                  </a:lnTo>
                  <a:lnTo>
                    <a:pt x="146535" y="168538"/>
                  </a:lnTo>
                  <a:lnTo>
                    <a:pt x="146236" y="168837"/>
                  </a:lnTo>
                  <a:lnTo>
                    <a:pt x="144440" y="169736"/>
                  </a:lnTo>
                  <a:lnTo>
                    <a:pt x="144440" y="169885"/>
                  </a:lnTo>
                  <a:lnTo>
                    <a:pt x="145188" y="169586"/>
                  </a:lnTo>
                  <a:lnTo>
                    <a:pt x="145936" y="169286"/>
                  </a:lnTo>
                  <a:lnTo>
                    <a:pt x="146685" y="168837"/>
                  </a:lnTo>
                  <a:lnTo>
                    <a:pt x="147433" y="169436"/>
                  </a:lnTo>
                  <a:lnTo>
                    <a:pt x="146535" y="169885"/>
                  </a:lnTo>
                  <a:lnTo>
                    <a:pt x="145787" y="170334"/>
                  </a:lnTo>
                  <a:lnTo>
                    <a:pt x="145038" y="170783"/>
                  </a:lnTo>
                  <a:lnTo>
                    <a:pt x="145787" y="170634"/>
                  </a:lnTo>
                  <a:lnTo>
                    <a:pt x="146685" y="170185"/>
                  </a:lnTo>
                  <a:lnTo>
                    <a:pt x="147583" y="169586"/>
                  </a:lnTo>
                  <a:lnTo>
                    <a:pt x="148481" y="170484"/>
                  </a:lnTo>
                  <a:lnTo>
                    <a:pt x="147583" y="170933"/>
                  </a:lnTo>
                  <a:lnTo>
                    <a:pt x="146086" y="171681"/>
                  </a:lnTo>
                  <a:lnTo>
                    <a:pt x="146086" y="171831"/>
                  </a:lnTo>
                  <a:lnTo>
                    <a:pt x="146834" y="171681"/>
                  </a:lnTo>
                  <a:lnTo>
                    <a:pt x="147433" y="171382"/>
                  </a:lnTo>
                  <a:lnTo>
                    <a:pt x="148631" y="170634"/>
                  </a:lnTo>
                  <a:lnTo>
                    <a:pt x="149379" y="171382"/>
                  </a:lnTo>
                  <a:lnTo>
                    <a:pt x="148032" y="171981"/>
                  </a:lnTo>
                  <a:lnTo>
                    <a:pt x="147283" y="172280"/>
                  </a:lnTo>
                  <a:lnTo>
                    <a:pt x="146535" y="172879"/>
                  </a:lnTo>
                  <a:lnTo>
                    <a:pt x="146535" y="173028"/>
                  </a:lnTo>
                  <a:lnTo>
                    <a:pt x="147433" y="172579"/>
                  </a:lnTo>
                  <a:lnTo>
                    <a:pt x="148182" y="172130"/>
                  </a:lnTo>
                  <a:lnTo>
                    <a:pt x="149529" y="171532"/>
                  </a:lnTo>
                  <a:lnTo>
                    <a:pt x="150127" y="172130"/>
                  </a:lnTo>
                  <a:lnTo>
                    <a:pt x="149080" y="172729"/>
                  </a:lnTo>
                  <a:lnTo>
                    <a:pt x="147283" y="173777"/>
                  </a:lnTo>
                  <a:lnTo>
                    <a:pt x="147283" y="173927"/>
                  </a:lnTo>
                  <a:lnTo>
                    <a:pt x="147433" y="173927"/>
                  </a:lnTo>
                  <a:lnTo>
                    <a:pt x="148331" y="173627"/>
                  </a:lnTo>
                  <a:lnTo>
                    <a:pt x="149080" y="173178"/>
                  </a:lnTo>
                  <a:lnTo>
                    <a:pt x="150277" y="172430"/>
                  </a:lnTo>
                  <a:lnTo>
                    <a:pt x="147283" y="174376"/>
                  </a:lnTo>
                  <a:lnTo>
                    <a:pt x="144290" y="176172"/>
                  </a:lnTo>
                  <a:lnTo>
                    <a:pt x="141296" y="165395"/>
                  </a:lnTo>
                  <a:lnTo>
                    <a:pt x="140997" y="164347"/>
                  </a:lnTo>
                  <a:lnTo>
                    <a:pt x="140847" y="163898"/>
                  </a:lnTo>
                  <a:lnTo>
                    <a:pt x="141446" y="163748"/>
                  </a:lnTo>
                  <a:close/>
                  <a:moveTo>
                    <a:pt x="69002" y="165844"/>
                  </a:moveTo>
                  <a:lnTo>
                    <a:pt x="73342" y="168239"/>
                  </a:lnTo>
                  <a:lnTo>
                    <a:pt x="77683" y="170185"/>
                  </a:lnTo>
                  <a:lnTo>
                    <a:pt x="82323" y="171981"/>
                  </a:lnTo>
                  <a:lnTo>
                    <a:pt x="87113" y="173328"/>
                  </a:lnTo>
                  <a:lnTo>
                    <a:pt x="82024" y="183207"/>
                  </a:lnTo>
                  <a:lnTo>
                    <a:pt x="77982" y="181859"/>
                  </a:lnTo>
                  <a:lnTo>
                    <a:pt x="73791" y="180363"/>
                  </a:lnTo>
                  <a:lnTo>
                    <a:pt x="69900" y="178716"/>
                  </a:lnTo>
                  <a:lnTo>
                    <a:pt x="66008" y="176770"/>
                  </a:lnTo>
                  <a:lnTo>
                    <a:pt x="69002" y="165844"/>
                  </a:lnTo>
                  <a:close/>
                  <a:moveTo>
                    <a:pt x="140398" y="165844"/>
                  </a:moveTo>
                  <a:lnTo>
                    <a:pt x="143392" y="176621"/>
                  </a:lnTo>
                  <a:lnTo>
                    <a:pt x="139500" y="178567"/>
                  </a:lnTo>
                  <a:lnTo>
                    <a:pt x="135609" y="180363"/>
                  </a:lnTo>
                  <a:lnTo>
                    <a:pt x="131567" y="181859"/>
                  </a:lnTo>
                  <a:lnTo>
                    <a:pt x="127376" y="183207"/>
                  </a:lnTo>
                  <a:lnTo>
                    <a:pt x="122437" y="173328"/>
                  </a:lnTo>
                  <a:lnTo>
                    <a:pt x="127077" y="171981"/>
                  </a:lnTo>
                  <a:lnTo>
                    <a:pt x="131717" y="170185"/>
                  </a:lnTo>
                  <a:lnTo>
                    <a:pt x="136058" y="168239"/>
                  </a:lnTo>
                  <a:lnTo>
                    <a:pt x="140398" y="165844"/>
                  </a:lnTo>
                  <a:close/>
                  <a:moveTo>
                    <a:pt x="89358" y="172280"/>
                  </a:moveTo>
                  <a:lnTo>
                    <a:pt x="89358" y="172879"/>
                  </a:lnTo>
                  <a:lnTo>
                    <a:pt x="89508" y="173927"/>
                  </a:lnTo>
                  <a:lnTo>
                    <a:pt x="90106" y="185152"/>
                  </a:lnTo>
                  <a:lnTo>
                    <a:pt x="86514" y="184404"/>
                  </a:lnTo>
                  <a:lnTo>
                    <a:pt x="83071" y="183506"/>
                  </a:lnTo>
                  <a:lnTo>
                    <a:pt x="84568" y="183656"/>
                  </a:lnTo>
                  <a:lnTo>
                    <a:pt x="85466" y="183805"/>
                  </a:lnTo>
                  <a:lnTo>
                    <a:pt x="86364" y="183955"/>
                  </a:lnTo>
                  <a:lnTo>
                    <a:pt x="86514" y="183805"/>
                  </a:lnTo>
                  <a:lnTo>
                    <a:pt x="84419" y="183356"/>
                  </a:lnTo>
                  <a:lnTo>
                    <a:pt x="83221" y="183207"/>
                  </a:lnTo>
                  <a:lnTo>
                    <a:pt x="83670" y="182309"/>
                  </a:lnTo>
                  <a:lnTo>
                    <a:pt x="85017" y="182458"/>
                  </a:lnTo>
                  <a:lnTo>
                    <a:pt x="85915" y="182608"/>
                  </a:lnTo>
                  <a:lnTo>
                    <a:pt x="86963" y="182758"/>
                  </a:lnTo>
                  <a:lnTo>
                    <a:pt x="86963" y="182608"/>
                  </a:lnTo>
                  <a:lnTo>
                    <a:pt x="85915" y="182309"/>
                  </a:lnTo>
                  <a:lnTo>
                    <a:pt x="85017" y="182159"/>
                  </a:lnTo>
                  <a:lnTo>
                    <a:pt x="83820" y="182009"/>
                  </a:lnTo>
                  <a:lnTo>
                    <a:pt x="84119" y="181261"/>
                  </a:lnTo>
                  <a:lnTo>
                    <a:pt x="85616" y="181560"/>
                  </a:lnTo>
                  <a:lnTo>
                    <a:pt x="86963" y="181560"/>
                  </a:lnTo>
                  <a:lnTo>
                    <a:pt x="86963" y="181410"/>
                  </a:lnTo>
                  <a:lnTo>
                    <a:pt x="85317" y="181111"/>
                  </a:lnTo>
                  <a:lnTo>
                    <a:pt x="84269" y="180961"/>
                  </a:lnTo>
                  <a:lnTo>
                    <a:pt x="84868" y="179914"/>
                  </a:lnTo>
                  <a:lnTo>
                    <a:pt x="86215" y="180213"/>
                  </a:lnTo>
                  <a:lnTo>
                    <a:pt x="87712" y="180213"/>
                  </a:lnTo>
                  <a:lnTo>
                    <a:pt x="87712" y="180063"/>
                  </a:lnTo>
                  <a:lnTo>
                    <a:pt x="86813" y="179914"/>
                  </a:lnTo>
                  <a:lnTo>
                    <a:pt x="85915" y="179764"/>
                  </a:lnTo>
                  <a:lnTo>
                    <a:pt x="85017" y="179614"/>
                  </a:lnTo>
                  <a:lnTo>
                    <a:pt x="85466" y="178716"/>
                  </a:lnTo>
                  <a:lnTo>
                    <a:pt x="86364" y="179016"/>
                  </a:lnTo>
                  <a:lnTo>
                    <a:pt x="87113" y="179165"/>
                  </a:lnTo>
                  <a:lnTo>
                    <a:pt x="87861" y="179165"/>
                  </a:lnTo>
                  <a:lnTo>
                    <a:pt x="87861" y="179016"/>
                  </a:lnTo>
                  <a:lnTo>
                    <a:pt x="85915" y="178716"/>
                  </a:lnTo>
                  <a:lnTo>
                    <a:pt x="85466" y="178567"/>
                  </a:lnTo>
                  <a:lnTo>
                    <a:pt x="85915" y="177818"/>
                  </a:lnTo>
                  <a:lnTo>
                    <a:pt x="86364" y="177968"/>
                  </a:lnTo>
                  <a:lnTo>
                    <a:pt x="87113" y="177968"/>
                  </a:lnTo>
                  <a:lnTo>
                    <a:pt x="88011" y="178118"/>
                  </a:lnTo>
                  <a:lnTo>
                    <a:pt x="88011" y="177968"/>
                  </a:lnTo>
                  <a:lnTo>
                    <a:pt x="86813" y="177668"/>
                  </a:lnTo>
                  <a:lnTo>
                    <a:pt x="86065" y="177668"/>
                  </a:lnTo>
                  <a:lnTo>
                    <a:pt x="86364" y="176920"/>
                  </a:lnTo>
                  <a:lnTo>
                    <a:pt x="87262" y="177070"/>
                  </a:lnTo>
                  <a:lnTo>
                    <a:pt x="88161" y="177070"/>
                  </a:lnTo>
                  <a:lnTo>
                    <a:pt x="88161" y="176920"/>
                  </a:lnTo>
                  <a:lnTo>
                    <a:pt x="87412" y="176770"/>
                  </a:lnTo>
                  <a:lnTo>
                    <a:pt x="86514" y="176621"/>
                  </a:lnTo>
                  <a:lnTo>
                    <a:pt x="86813" y="175872"/>
                  </a:lnTo>
                  <a:lnTo>
                    <a:pt x="87562" y="176022"/>
                  </a:lnTo>
                  <a:lnTo>
                    <a:pt x="88310" y="176022"/>
                  </a:lnTo>
                  <a:lnTo>
                    <a:pt x="88310" y="175872"/>
                  </a:lnTo>
                  <a:lnTo>
                    <a:pt x="87113" y="175723"/>
                  </a:lnTo>
                  <a:lnTo>
                    <a:pt x="86963" y="175723"/>
                  </a:lnTo>
                  <a:lnTo>
                    <a:pt x="87262" y="174974"/>
                  </a:lnTo>
                  <a:lnTo>
                    <a:pt x="88610" y="175124"/>
                  </a:lnTo>
                  <a:lnTo>
                    <a:pt x="88610" y="174974"/>
                  </a:lnTo>
                  <a:lnTo>
                    <a:pt x="87412" y="174825"/>
                  </a:lnTo>
                  <a:lnTo>
                    <a:pt x="87712" y="174226"/>
                  </a:lnTo>
                  <a:lnTo>
                    <a:pt x="88011" y="174226"/>
                  </a:lnTo>
                  <a:lnTo>
                    <a:pt x="88909" y="174076"/>
                  </a:lnTo>
                  <a:lnTo>
                    <a:pt x="89059" y="174076"/>
                  </a:lnTo>
                  <a:lnTo>
                    <a:pt x="88909" y="173927"/>
                  </a:lnTo>
                  <a:lnTo>
                    <a:pt x="87861" y="173927"/>
                  </a:lnTo>
                  <a:lnTo>
                    <a:pt x="88011" y="173627"/>
                  </a:lnTo>
                  <a:lnTo>
                    <a:pt x="88161" y="173178"/>
                  </a:lnTo>
                  <a:lnTo>
                    <a:pt x="88909" y="173178"/>
                  </a:lnTo>
                  <a:lnTo>
                    <a:pt x="88909" y="173028"/>
                  </a:lnTo>
                  <a:lnTo>
                    <a:pt x="88310" y="173028"/>
                  </a:lnTo>
                  <a:lnTo>
                    <a:pt x="88460" y="172729"/>
                  </a:lnTo>
                  <a:lnTo>
                    <a:pt x="88610" y="172280"/>
                  </a:lnTo>
                  <a:close/>
                  <a:moveTo>
                    <a:pt x="120790" y="172280"/>
                  </a:moveTo>
                  <a:lnTo>
                    <a:pt x="120940" y="172729"/>
                  </a:lnTo>
                  <a:lnTo>
                    <a:pt x="121090" y="173028"/>
                  </a:lnTo>
                  <a:lnTo>
                    <a:pt x="120491" y="173028"/>
                  </a:lnTo>
                  <a:lnTo>
                    <a:pt x="120491" y="173178"/>
                  </a:lnTo>
                  <a:lnTo>
                    <a:pt x="121239" y="173178"/>
                  </a:lnTo>
                  <a:lnTo>
                    <a:pt x="121389" y="173627"/>
                  </a:lnTo>
                  <a:lnTo>
                    <a:pt x="121539" y="173927"/>
                  </a:lnTo>
                  <a:lnTo>
                    <a:pt x="120491" y="173927"/>
                  </a:lnTo>
                  <a:lnTo>
                    <a:pt x="120491" y="174076"/>
                  </a:lnTo>
                  <a:lnTo>
                    <a:pt x="121389" y="174226"/>
                  </a:lnTo>
                  <a:lnTo>
                    <a:pt x="121688" y="174226"/>
                  </a:lnTo>
                  <a:lnTo>
                    <a:pt x="121988" y="174825"/>
                  </a:lnTo>
                  <a:lnTo>
                    <a:pt x="120790" y="174974"/>
                  </a:lnTo>
                  <a:lnTo>
                    <a:pt x="120790" y="175124"/>
                  </a:lnTo>
                  <a:lnTo>
                    <a:pt x="122138" y="174974"/>
                  </a:lnTo>
                  <a:lnTo>
                    <a:pt x="122437" y="175723"/>
                  </a:lnTo>
                  <a:lnTo>
                    <a:pt x="122287" y="175723"/>
                  </a:lnTo>
                  <a:lnTo>
                    <a:pt x="121090" y="175872"/>
                  </a:lnTo>
                  <a:lnTo>
                    <a:pt x="121090" y="176022"/>
                  </a:lnTo>
                  <a:lnTo>
                    <a:pt x="121838" y="176022"/>
                  </a:lnTo>
                  <a:lnTo>
                    <a:pt x="122587" y="175872"/>
                  </a:lnTo>
                  <a:lnTo>
                    <a:pt x="122886" y="176621"/>
                  </a:lnTo>
                  <a:lnTo>
                    <a:pt x="122138" y="176770"/>
                  </a:lnTo>
                  <a:lnTo>
                    <a:pt x="121239" y="176920"/>
                  </a:lnTo>
                  <a:lnTo>
                    <a:pt x="121239" y="177070"/>
                  </a:lnTo>
                  <a:lnTo>
                    <a:pt x="122138" y="177070"/>
                  </a:lnTo>
                  <a:lnTo>
                    <a:pt x="123036" y="176920"/>
                  </a:lnTo>
                  <a:lnTo>
                    <a:pt x="123485" y="177668"/>
                  </a:lnTo>
                  <a:lnTo>
                    <a:pt x="122736" y="177668"/>
                  </a:lnTo>
                  <a:lnTo>
                    <a:pt x="121389" y="177968"/>
                  </a:lnTo>
                  <a:lnTo>
                    <a:pt x="121389" y="178118"/>
                  </a:lnTo>
                  <a:lnTo>
                    <a:pt x="122287" y="177968"/>
                  </a:lnTo>
                  <a:lnTo>
                    <a:pt x="123185" y="177968"/>
                  </a:lnTo>
                  <a:lnTo>
                    <a:pt x="123634" y="177818"/>
                  </a:lnTo>
                  <a:lnTo>
                    <a:pt x="123934" y="178567"/>
                  </a:lnTo>
                  <a:lnTo>
                    <a:pt x="123485" y="178716"/>
                  </a:lnTo>
                  <a:lnTo>
                    <a:pt x="121539" y="179016"/>
                  </a:lnTo>
                  <a:lnTo>
                    <a:pt x="121539" y="179165"/>
                  </a:lnTo>
                  <a:lnTo>
                    <a:pt x="122287" y="179165"/>
                  </a:lnTo>
                  <a:lnTo>
                    <a:pt x="123036" y="179016"/>
                  </a:lnTo>
                  <a:lnTo>
                    <a:pt x="124083" y="178716"/>
                  </a:lnTo>
                  <a:lnTo>
                    <a:pt x="124532" y="179614"/>
                  </a:lnTo>
                  <a:lnTo>
                    <a:pt x="123634" y="179764"/>
                  </a:lnTo>
                  <a:lnTo>
                    <a:pt x="122736" y="179914"/>
                  </a:lnTo>
                  <a:lnTo>
                    <a:pt x="121838" y="180063"/>
                  </a:lnTo>
                  <a:lnTo>
                    <a:pt x="121838" y="180213"/>
                  </a:lnTo>
                  <a:lnTo>
                    <a:pt x="123185" y="180213"/>
                  </a:lnTo>
                  <a:lnTo>
                    <a:pt x="124532" y="179914"/>
                  </a:lnTo>
                  <a:lnTo>
                    <a:pt x="125131" y="180961"/>
                  </a:lnTo>
                  <a:lnTo>
                    <a:pt x="124233" y="181111"/>
                  </a:lnTo>
                  <a:lnTo>
                    <a:pt x="122437" y="181410"/>
                  </a:lnTo>
                  <a:lnTo>
                    <a:pt x="122437" y="181560"/>
                  </a:lnTo>
                  <a:lnTo>
                    <a:pt x="123784" y="181560"/>
                  </a:lnTo>
                  <a:lnTo>
                    <a:pt x="125281" y="181261"/>
                  </a:lnTo>
                  <a:lnTo>
                    <a:pt x="125730" y="182009"/>
                  </a:lnTo>
                  <a:lnTo>
                    <a:pt x="124383" y="182159"/>
                  </a:lnTo>
                  <a:lnTo>
                    <a:pt x="123485" y="182309"/>
                  </a:lnTo>
                  <a:lnTo>
                    <a:pt x="122437" y="182608"/>
                  </a:lnTo>
                  <a:lnTo>
                    <a:pt x="122437" y="182758"/>
                  </a:lnTo>
                  <a:lnTo>
                    <a:pt x="122587" y="182758"/>
                  </a:lnTo>
                  <a:lnTo>
                    <a:pt x="123485" y="182608"/>
                  </a:lnTo>
                  <a:lnTo>
                    <a:pt x="124383" y="182458"/>
                  </a:lnTo>
                  <a:lnTo>
                    <a:pt x="125730" y="182309"/>
                  </a:lnTo>
                  <a:lnTo>
                    <a:pt x="126179" y="183207"/>
                  </a:lnTo>
                  <a:lnTo>
                    <a:pt x="124981" y="183356"/>
                  </a:lnTo>
                  <a:lnTo>
                    <a:pt x="123036" y="183805"/>
                  </a:lnTo>
                  <a:lnTo>
                    <a:pt x="122886" y="183805"/>
                  </a:lnTo>
                  <a:lnTo>
                    <a:pt x="123036" y="183955"/>
                  </a:lnTo>
                  <a:lnTo>
                    <a:pt x="123934" y="183805"/>
                  </a:lnTo>
                  <a:lnTo>
                    <a:pt x="124832" y="183656"/>
                  </a:lnTo>
                  <a:lnTo>
                    <a:pt x="126329" y="183506"/>
                  </a:lnTo>
                  <a:lnTo>
                    <a:pt x="126478" y="183506"/>
                  </a:lnTo>
                  <a:lnTo>
                    <a:pt x="122886" y="184404"/>
                  </a:lnTo>
                  <a:lnTo>
                    <a:pt x="119294" y="185152"/>
                  </a:lnTo>
                  <a:lnTo>
                    <a:pt x="120042" y="173927"/>
                  </a:lnTo>
                  <a:lnTo>
                    <a:pt x="120042" y="172879"/>
                  </a:lnTo>
                  <a:lnTo>
                    <a:pt x="120042" y="172280"/>
                  </a:lnTo>
                  <a:close/>
                  <a:moveTo>
                    <a:pt x="90406" y="174076"/>
                  </a:moveTo>
                  <a:lnTo>
                    <a:pt x="94746" y="174825"/>
                  </a:lnTo>
                  <a:lnTo>
                    <a:pt x="99237" y="175274"/>
                  </a:lnTo>
                  <a:lnTo>
                    <a:pt x="100883" y="186350"/>
                  </a:lnTo>
                  <a:lnTo>
                    <a:pt x="95944" y="185901"/>
                  </a:lnTo>
                  <a:lnTo>
                    <a:pt x="91154" y="185302"/>
                  </a:lnTo>
                  <a:lnTo>
                    <a:pt x="90406" y="174076"/>
                  </a:lnTo>
                  <a:close/>
                  <a:moveTo>
                    <a:pt x="118994" y="174076"/>
                  </a:moveTo>
                  <a:lnTo>
                    <a:pt x="118246" y="185302"/>
                  </a:lnTo>
                  <a:lnTo>
                    <a:pt x="113756" y="185901"/>
                  </a:lnTo>
                  <a:lnTo>
                    <a:pt x="109265" y="186350"/>
                  </a:lnTo>
                  <a:lnTo>
                    <a:pt x="110762" y="175274"/>
                  </a:lnTo>
                  <a:lnTo>
                    <a:pt x="114953" y="174825"/>
                  </a:lnTo>
                  <a:lnTo>
                    <a:pt x="118994" y="174076"/>
                  </a:lnTo>
                  <a:close/>
                  <a:moveTo>
                    <a:pt x="15716" y="108218"/>
                  </a:moveTo>
                  <a:lnTo>
                    <a:pt x="19608" y="108816"/>
                  </a:lnTo>
                  <a:lnTo>
                    <a:pt x="20057" y="113905"/>
                  </a:lnTo>
                  <a:lnTo>
                    <a:pt x="20805" y="118845"/>
                  </a:lnTo>
                  <a:lnTo>
                    <a:pt x="21703" y="123635"/>
                  </a:lnTo>
                  <a:lnTo>
                    <a:pt x="22901" y="128424"/>
                  </a:lnTo>
                  <a:lnTo>
                    <a:pt x="24398" y="133064"/>
                  </a:lnTo>
                  <a:lnTo>
                    <a:pt x="26194" y="137555"/>
                  </a:lnTo>
                  <a:lnTo>
                    <a:pt x="28140" y="141895"/>
                  </a:lnTo>
                  <a:lnTo>
                    <a:pt x="30385" y="146236"/>
                  </a:lnTo>
                  <a:lnTo>
                    <a:pt x="32780" y="150277"/>
                  </a:lnTo>
                  <a:lnTo>
                    <a:pt x="35474" y="154319"/>
                  </a:lnTo>
                  <a:lnTo>
                    <a:pt x="38318" y="158061"/>
                  </a:lnTo>
                  <a:lnTo>
                    <a:pt x="41461" y="161653"/>
                  </a:lnTo>
                  <a:lnTo>
                    <a:pt x="44754" y="165095"/>
                  </a:lnTo>
                  <a:lnTo>
                    <a:pt x="48196" y="168388"/>
                  </a:lnTo>
                  <a:lnTo>
                    <a:pt x="51938" y="171382"/>
                  </a:lnTo>
                  <a:lnTo>
                    <a:pt x="55680" y="174376"/>
                  </a:lnTo>
                  <a:lnTo>
                    <a:pt x="56129" y="174675"/>
                  </a:lnTo>
                  <a:lnTo>
                    <a:pt x="57177" y="175573"/>
                  </a:lnTo>
                  <a:lnTo>
                    <a:pt x="58375" y="176321"/>
                  </a:lnTo>
                  <a:lnTo>
                    <a:pt x="61218" y="177968"/>
                  </a:lnTo>
                  <a:lnTo>
                    <a:pt x="64661" y="179764"/>
                  </a:lnTo>
                  <a:lnTo>
                    <a:pt x="64960" y="179914"/>
                  </a:lnTo>
                  <a:lnTo>
                    <a:pt x="64960" y="180063"/>
                  </a:lnTo>
                  <a:lnTo>
                    <a:pt x="65110" y="180063"/>
                  </a:lnTo>
                  <a:lnTo>
                    <a:pt x="68852" y="181859"/>
                  </a:lnTo>
                  <a:lnTo>
                    <a:pt x="72594" y="183656"/>
                  </a:lnTo>
                  <a:lnTo>
                    <a:pt x="76486" y="185003"/>
                  </a:lnTo>
                  <a:lnTo>
                    <a:pt x="80527" y="186350"/>
                  </a:lnTo>
                  <a:lnTo>
                    <a:pt x="80976" y="186500"/>
                  </a:lnTo>
                  <a:lnTo>
                    <a:pt x="82323" y="186949"/>
                  </a:lnTo>
                  <a:lnTo>
                    <a:pt x="83820" y="187398"/>
                  </a:lnTo>
                  <a:lnTo>
                    <a:pt x="86963" y="187996"/>
                  </a:lnTo>
                  <a:lnTo>
                    <a:pt x="90555" y="188745"/>
                  </a:lnTo>
                  <a:lnTo>
                    <a:pt x="94148" y="189194"/>
                  </a:lnTo>
                  <a:lnTo>
                    <a:pt x="97740" y="189643"/>
                  </a:lnTo>
                  <a:lnTo>
                    <a:pt x="101482" y="189792"/>
                  </a:lnTo>
                  <a:lnTo>
                    <a:pt x="102081" y="193684"/>
                  </a:lnTo>
                  <a:lnTo>
                    <a:pt x="97740" y="193534"/>
                  </a:lnTo>
                  <a:lnTo>
                    <a:pt x="93399" y="193085"/>
                  </a:lnTo>
                  <a:lnTo>
                    <a:pt x="89208" y="192487"/>
                  </a:lnTo>
                  <a:lnTo>
                    <a:pt x="85017" y="191589"/>
                  </a:lnTo>
                  <a:lnTo>
                    <a:pt x="80976" y="190541"/>
                  </a:lnTo>
                  <a:lnTo>
                    <a:pt x="76935" y="189343"/>
                  </a:lnTo>
                  <a:lnTo>
                    <a:pt x="72893" y="187996"/>
                  </a:lnTo>
                  <a:lnTo>
                    <a:pt x="69151" y="186350"/>
                  </a:lnTo>
                  <a:lnTo>
                    <a:pt x="65409" y="184554"/>
                  </a:lnTo>
                  <a:lnTo>
                    <a:pt x="61667" y="182758"/>
                  </a:lnTo>
                  <a:lnTo>
                    <a:pt x="58075" y="180662"/>
                  </a:lnTo>
                  <a:lnTo>
                    <a:pt x="54633" y="178417"/>
                  </a:lnTo>
                  <a:lnTo>
                    <a:pt x="51340" y="176022"/>
                  </a:lnTo>
                  <a:lnTo>
                    <a:pt x="48196" y="173477"/>
                  </a:lnTo>
                  <a:lnTo>
                    <a:pt x="45053" y="170783"/>
                  </a:lnTo>
                  <a:lnTo>
                    <a:pt x="42060" y="167939"/>
                  </a:lnTo>
                  <a:lnTo>
                    <a:pt x="39216" y="164946"/>
                  </a:lnTo>
                  <a:lnTo>
                    <a:pt x="36522" y="161952"/>
                  </a:lnTo>
                  <a:lnTo>
                    <a:pt x="33977" y="158809"/>
                  </a:lnTo>
                  <a:lnTo>
                    <a:pt x="31582" y="155366"/>
                  </a:lnTo>
                  <a:lnTo>
                    <a:pt x="29187" y="152073"/>
                  </a:lnTo>
                  <a:lnTo>
                    <a:pt x="27092" y="148481"/>
                  </a:lnTo>
                  <a:lnTo>
                    <a:pt x="25146" y="144889"/>
                  </a:lnTo>
                  <a:lnTo>
                    <a:pt x="23350" y="141147"/>
                  </a:lnTo>
                  <a:lnTo>
                    <a:pt x="21853" y="137255"/>
                  </a:lnTo>
                  <a:lnTo>
                    <a:pt x="20356" y="133364"/>
                  </a:lnTo>
                  <a:lnTo>
                    <a:pt x="19159" y="129322"/>
                  </a:lnTo>
                  <a:lnTo>
                    <a:pt x="18111" y="125281"/>
                  </a:lnTo>
                  <a:lnTo>
                    <a:pt x="17213" y="121090"/>
                  </a:lnTo>
                  <a:lnTo>
                    <a:pt x="16465" y="116899"/>
                  </a:lnTo>
                  <a:lnTo>
                    <a:pt x="16016" y="112558"/>
                  </a:lnTo>
                  <a:lnTo>
                    <a:pt x="15716" y="108218"/>
                  </a:lnTo>
                  <a:close/>
                  <a:moveTo>
                    <a:pt x="193684" y="107469"/>
                  </a:moveTo>
                  <a:lnTo>
                    <a:pt x="193534" y="111810"/>
                  </a:lnTo>
                  <a:lnTo>
                    <a:pt x="193085" y="116001"/>
                  </a:lnTo>
                  <a:lnTo>
                    <a:pt x="192337" y="120342"/>
                  </a:lnTo>
                  <a:lnTo>
                    <a:pt x="191588" y="124383"/>
                  </a:lnTo>
                  <a:lnTo>
                    <a:pt x="190541" y="128574"/>
                  </a:lnTo>
                  <a:lnTo>
                    <a:pt x="189343" y="132615"/>
                  </a:lnTo>
                  <a:lnTo>
                    <a:pt x="187846" y="136507"/>
                  </a:lnTo>
                  <a:lnTo>
                    <a:pt x="186350" y="140399"/>
                  </a:lnTo>
                  <a:lnTo>
                    <a:pt x="184553" y="144140"/>
                  </a:lnTo>
                  <a:lnTo>
                    <a:pt x="182608" y="147733"/>
                  </a:lnTo>
                  <a:lnTo>
                    <a:pt x="180512" y="151325"/>
                  </a:lnTo>
                  <a:lnTo>
                    <a:pt x="178267" y="154768"/>
                  </a:lnTo>
                  <a:lnTo>
                    <a:pt x="175872" y="158061"/>
                  </a:lnTo>
                  <a:lnTo>
                    <a:pt x="173477" y="161354"/>
                  </a:lnTo>
                  <a:lnTo>
                    <a:pt x="170783" y="164347"/>
                  </a:lnTo>
                  <a:lnTo>
                    <a:pt x="167939" y="167341"/>
                  </a:lnTo>
                  <a:lnTo>
                    <a:pt x="164946" y="170185"/>
                  </a:lnTo>
                  <a:lnTo>
                    <a:pt x="161952" y="172879"/>
                  </a:lnTo>
                  <a:lnTo>
                    <a:pt x="158659" y="175573"/>
                  </a:lnTo>
                  <a:lnTo>
                    <a:pt x="155366" y="177968"/>
                  </a:lnTo>
                  <a:lnTo>
                    <a:pt x="151924" y="180213"/>
                  </a:lnTo>
                  <a:lnTo>
                    <a:pt x="148481" y="182309"/>
                  </a:lnTo>
                  <a:lnTo>
                    <a:pt x="144739" y="184254"/>
                  </a:lnTo>
                  <a:lnTo>
                    <a:pt x="140997" y="186050"/>
                  </a:lnTo>
                  <a:lnTo>
                    <a:pt x="137255" y="187697"/>
                  </a:lnTo>
                  <a:lnTo>
                    <a:pt x="133214" y="189044"/>
                  </a:lnTo>
                  <a:lnTo>
                    <a:pt x="129322" y="190391"/>
                  </a:lnTo>
                  <a:lnTo>
                    <a:pt x="125131" y="191439"/>
                  </a:lnTo>
                  <a:lnTo>
                    <a:pt x="121090" y="192337"/>
                  </a:lnTo>
                  <a:lnTo>
                    <a:pt x="116899" y="192936"/>
                  </a:lnTo>
                  <a:lnTo>
                    <a:pt x="112558" y="193385"/>
                  </a:lnTo>
                  <a:lnTo>
                    <a:pt x="108217" y="193684"/>
                  </a:lnTo>
                  <a:lnTo>
                    <a:pt x="108816" y="189792"/>
                  </a:lnTo>
                  <a:lnTo>
                    <a:pt x="112109" y="189493"/>
                  </a:lnTo>
                  <a:lnTo>
                    <a:pt x="115552" y="189194"/>
                  </a:lnTo>
                  <a:lnTo>
                    <a:pt x="118845" y="188745"/>
                  </a:lnTo>
                  <a:lnTo>
                    <a:pt x="122138" y="187996"/>
                  </a:lnTo>
                  <a:lnTo>
                    <a:pt x="125430" y="187398"/>
                  </a:lnTo>
                  <a:lnTo>
                    <a:pt x="127077" y="186949"/>
                  </a:lnTo>
                  <a:lnTo>
                    <a:pt x="128424" y="186500"/>
                  </a:lnTo>
                  <a:lnTo>
                    <a:pt x="128873" y="186350"/>
                  </a:lnTo>
                  <a:lnTo>
                    <a:pt x="132615" y="185152"/>
                  </a:lnTo>
                  <a:lnTo>
                    <a:pt x="136357" y="183805"/>
                  </a:lnTo>
                  <a:lnTo>
                    <a:pt x="139949" y="182309"/>
                  </a:lnTo>
                  <a:lnTo>
                    <a:pt x="143392" y="180512"/>
                  </a:lnTo>
                  <a:lnTo>
                    <a:pt x="144290" y="180063"/>
                  </a:lnTo>
                  <a:lnTo>
                    <a:pt x="144889" y="179764"/>
                  </a:lnTo>
                  <a:lnTo>
                    <a:pt x="148182" y="177968"/>
                  </a:lnTo>
                  <a:lnTo>
                    <a:pt x="151025" y="176321"/>
                  </a:lnTo>
                  <a:lnTo>
                    <a:pt x="152223" y="175573"/>
                  </a:lnTo>
                  <a:lnTo>
                    <a:pt x="153420" y="174675"/>
                  </a:lnTo>
                  <a:lnTo>
                    <a:pt x="153869" y="174376"/>
                  </a:lnTo>
                  <a:lnTo>
                    <a:pt x="153720" y="174226"/>
                  </a:lnTo>
                  <a:lnTo>
                    <a:pt x="156863" y="171981"/>
                  </a:lnTo>
                  <a:lnTo>
                    <a:pt x="160006" y="169436"/>
                  </a:lnTo>
                  <a:lnTo>
                    <a:pt x="161952" y="167790"/>
                  </a:lnTo>
                  <a:lnTo>
                    <a:pt x="164047" y="165694"/>
                  </a:lnTo>
                  <a:lnTo>
                    <a:pt x="165993" y="163748"/>
                  </a:lnTo>
                  <a:lnTo>
                    <a:pt x="168089" y="161503"/>
                  </a:lnTo>
                  <a:lnTo>
                    <a:pt x="169885" y="159408"/>
                  </a:lnTo>
                  <a:lnTo>
                    <a:pt x="170633" y="158510"/>
                  </a:lnTo>
                  <a:lnTo>
                    <a:pt x="172579" y="156115"/>
                  </a:lnTo>
                  <a:lnTo>
                    <a:pt x="173777" y="154468"/>
                  </a:lnTo>
                  <a:lnTo>
                    <a:pt x="174226" y="153870"/>
                  </a:lnTo>
                  <a:lnTo>
                    <a:pt x="175872" y="151325"/>
                  </a:lnTo>
                  <a:lnTo>
                    <a:pt x="177519" y="148781"/>
                  </a:lnTo>
                  <a:lnTo>
                    <a:pt x="179015" y="146236"/>
                  </a:lnTo>
                  <a:lnTo>
                    <a:pt x="180362" y="143542"/>
                  </a:lnTo>
                  <a:lnTo>
                    <a:pt x="181710" y="140848"/>
                  </a:lnTo>
                  <a:lnTo>
                    <a:pt x="183057" y="138153"/>
                  </a:lnTo>
                  <a:lnTo>
                    <a:pt x="184104" y="135309"/>
                  </a:lnTo>
                  <a:lnTo>
                    <a:pt x="185152" y="132466"/>
                  </a:lnTo>
                  <a:lnTo>
                    <a:pt x="186200" y="129472"/>
                  </a:lnTo>
                  <a:lnTo>
                    <a:pt x="186948" y="126478"/>
                  </a:lnTo>
                  <a:lnTo>
                    <a:pt x="187697" y="123485"/>
                  </a:lnTo>
                  <a:lnTo>
                    <a:pt x="188295" y="120491"/>
                  </a:lnTo>
                  <a:lnTo>
                    <a:pt x="188894" y="117498"/>
                  </a:lnTo>
                  <a:lnTo>
                    <a:pt x="189343" y="114354"/>
                  </a:lnTo>
                  <a:lnTo>
                    <a:pt x="189642" y="111211"/>
                  </a:lnTo>
                  <a:lnTo>
                    <a:pt x="189792" y="108068"/>
                  </a:lnTo>
                  <a:lnTo>
                    <a:pt x="193684" y="107469"/>
                  </a:lnTo>
                  <a:close/>
                  <a:moveTo>
                    <a:pt x="104925" y="105972"/>
                  </a:moveTo>
                  <a:lnTo>
                    <a:pt x="105523" y="106571"/>
                  </a:lnTo>
                  <a:lnTo>
                    <a:pt x="107020" y="108068"/>
                  </a:lnTo>
                  <a:lnTo>
                    <a:pt x="107170" y="108218"/>
                  </a:lnTo>
                  <a:lnTo>
                    <a:pt x="108217" y="109265"/>
                  </a:lnTo>
                  <a:lnTo>
                    <a:pt x="108367" y="109415"/>
                  </a:lnTo>
                  <a:lnTo>
                    <a:pt x="104925" y="109415"/>
                  </a:lnTo>
                  <a:lnTo>
                    <a:pt x="104775" y="109565"/>
                  </a:lnTo>
                  <a:lnTo>
                    <a:pt x="103278" y="109565"/>
                  </a:lnTo>
                  <a:lnTo>
                    <a:pt x="102679" y="109714"/>
                  </a:lnTo>
                  <a:lnTo>
                    <a:pt x="102530" y="109714"/>
                  </a:lnTo>
                  <a:lnTo>
                    <a:pt x="102530" y="109864"/>
                  </a:lnTo>
                  <a:lnTo>
                    <a:pt x="102530" y="110014"/>
                  </a:lnTo>
                  <a:lnTo>
                    <a:pt x="102679" y="110014"/>
                  </a:lnTo>
                  <a:lnTo>
                    <a:pt x="103877" y="110163"/>
                  </a:lnTo>
                  <a:lnTo>
                    <a:pt x="104326" y="110163"/>
                  </a:lnTo>
                  <a:lnTo>
                    <a:pt x="105523" y="110313"/>
                  </a:lnTo>
                  <a:lnTo>
                    <a:pt x="109265" y="110313"/>
                  </a:lnTo>
                  <a:lnTo>
                    <a:pt x="110612" y="111511"/>
                  </a:lnTo>
                  <a:lnTo>
                    <a:pt x="110612" y="111660"/>
                  </a:lnTo>
                  <a:lnTo>
                    <a:pt x="111361" y="112259"/>
                  </a:lnTo>
                  <a:lnTo>
                    <a:pt x="111510" y="112409"/>
                  </a:lnTo>
                  <a:lnTo>
                    <a:pt x="111959" y="112858"/>
                  </a:lnTo>
                  <a:lnTo>
                    <a:pt x="109265" y="112708"/>
                  </a:lnTo>
                  <a:lnTo>
                    <a:pt x="106571" y="112558"/>
                  </a:lnTo>
                  <a:lnTo>
                    <a:pt x="106421" y="112558"/>
                  </a:lnTo>
                  <a:lnTo>
                    <a:pt x="105673" y="112708"/>
                  </a:lnTo>
                  <a:lnTo>
                    <a:pt x="104326" y="112708"/>
                  </a:lnTo>
                  <a:lnTo>
                    <a:pt x="103278" y="112858"/>
                  </a:lnTo>
                  <a:lnTo>
                    <a:pt x="102979" y="112858"/>
                  </a:lnTo>
                  <a:lnTo>
                    <a:pt x="101781" y="113007"/>
                  </a:lnTo>
                  <a:lnTo>
                    <a:pt x="101781" y="113157"/>
                  </a:lnTo>
                  <a:lnTo>
                    <a:pt x="103727" y="113456"/>
                  </a:lnTo>
                  <a:lnTo>
                    <a:pt x="104475" y="113456"/>
                  </a:lnTo>
                  <a:lnTo>
                    <a:pt x="105673" y="113606"/>
                  </a:lnTo>
                  <a:lnTo>
                    <a:pt x="109116" y="113456"/>
                  </a:lnTo>
                  <a:lnTo>
                    <a:pt x="112408" y="113307"/>
                  </a:lnTo>
                  <a:lnTo>
                    <a:pt x="115851" y="116600"/>
                  </a:lnTo>
                  <a:lnTo>
                    <a:pt x="116599" y="117198"/>
                  </a:lnTo>
                  <a:lnTo>
                    <a:pt x="117048" y="117647"/>
                  </a:lnTo>
                  <a:lnTo>
                    <a:pt x="116749" y="119444"/>
                  </a:lnTo>
                  <a:lnTo>
                    <a:pt x="116300" y="119294"/>
                  </a:lnTo>
                  <a:lnTo>
                    <a:pt x="115552" y="119294"/>
                  </a:lnTo>
                  <a:lnTo>
                    <a:pt x="113157" y="119144"/>
                  </a:lnTo>
                  <a:lnTo>
                    <a:pt x="110762" y="119144"/>
                  </a:lnTo>
                  <a:lnTo>
                    <a:pt x="105972" y="119294"/>
                  </a:lnTo>
                  <a:lnTo>
                    <a:pt x="103577" y="119294"/>
                  </a:lnTo>
                  <a:lnTo>
                    <a:pt x="103428" y="119444"/>
                  </a:lnTo>
                  <a:lnTo>
                    <a:pt x="103428" y="119593"/>
                  </a:lnTo>
                  <a:lnTo>
                    <a:pt x="103428" y="119743"/>
                  </a:lnTo>
                  <a:lnTo>
                    <a:pt x="104625" y="119743"/>
                  </a:lnTo>
                  <a:lnTo>
                    <a:pt x="105523" y="119893"/>
                  </a:lnTo>
                  <a:lnTo>
                    <a:pt x="106721" y="119893"/>
                  </a:lnTo>
                  <a:lnTo>
                    <a:pt x="111061" y="120042"/>
                  </a:lnTo>
                  <a:lnTo>
                    <a:pt x="113307" y="120042"/>
                  </a:lnTo>
                  <a:lnTo>
                    <a:pt x="115402" y="119893"/>
                  </a:lnTo>
                  <a:lnTo>
                    <a:pt x="116150" y="119743"/>
                  </a:lnTo>
                  <a:lnTo>
                    <a:pt x="116749" y="119743"/>
                  </a:lnTo>
                  <a:lnTo>
                    <a:pt x="115851" y="126628"/>
                  </a:lnTo>
                  <a:lnTo>
                    <a:pt x="115701" y="127227"/>
                  </a:lnTo>
                  <a:lnTo>
                    <a:pt x="115552" y="127975"/>
                  </a:lnTo>
                  <a:lnTo>
                    <a:pt x="112857" y="147733"/>
                  </a:lnTo>
                  <a:lnTo>
                    <a:pt x="112708" y="149230"/>
                  </a:lnTo>
                  <a:lnTo>
                    <a:pt x="111660" y="156414"/>
                  </a:lnTo>
                  <a:lnTo>
                    <a:pt x="111510" y="158210"/>
                  </a:lnTo>
                  <a:lnTo>
                    <a:pt x="109265" y="174376"/>
                  </a:lnTo>
                  <a:lnTo>
                    <a:pt x="109116" y="175423"/>
                  </a:lnTo>
                  <a:lnTo>
                    <a:pt x="107619" y="186350"/>
                  </a:lnTo>
                  <a:lnTo>
                    <a:pt x="107170" y="189792"/>
                  </a:lnTo>
                  <a:lnTo>
                    <a:pt x="106571" y="193834"/>
                  </a:lnTo>
                  <a:lnTo>
                    <a:pt x="106122" y="197127"/>
                  </a:lnTo>
                  <a:lnTo>
                    <a:pt x="105673" y="199971"/>
                  </a:lnTo>
                  <a:lnTo>
                    <a:pt x="105224" y="203713"/>
                  </a:lnTo>
                  <a:lnTo>
                    <a:pt x="104625" y="199971"/>
                  </a:lnTo>
                  <a:lnTo>
                    <a:pt x="104176" y="197127"/>
                  </a:lnTo>
                  <a:lnTo>
                    <a:pt x="103727" y="193834"/>
                  </a:lnTo>
                  <a:lnTo>
                    <a:pt x="103128" y="189792"/>
                  </a:lnTo>
                  <a:lnTo>
                    <a:pt x="102530" y="186350"/>
                  </a:lnTo>
                  <a:lnTo>
                    <a:pt x="100883" y="175423"/>
                  </a:lnTo>
                  <a:lnTo>
                    <a:pt x="100734" y="174525"/>
                  </a:lnTo>
                  <a:lnTo>
                    <a:pt x="98339" y="158210"/>
                  </a:lnTo>
                  <a:lnTo>
                    <a:pt x="98039" y="156414"/>
                  </a:lnTo>
                  <a:lnTo>
                    <a:pt x="96992" y="149379"/>
                  </a:lnTo>
                  <a:lnTo>
                    <a:pt x="96692" y="147733"/>
                  </a:lnTo>
                  <a:lnTo>
                    <a:pt x="93848" y="128724"/>
                  </a:lnTo>
                  <a:lnTo>
                    <a:pt x="93699" y="127975"/>
                  </a:lnTo>
                  <a:lnTo>
                    <a:pt x="93699" y="127376"/>
                  </a:lnTo>
                  <a:lnTo>
                    <a:pt x="93100" y="124084"/>
                  </a:lnTo>
                  <a:lnTo>
                    <a:pt x="93100" y="123485"/>
                  </a:lnTo>
                  <a:lnTo>
                    <a:pt x="92501" y="119743"/>
                  </a:lnTo>
                  <a:lnTo>
                    <a:pt x="92501" y="119444"/>
                  </a:lnTo>
                  <a:lnTo>
                    <a:pt x="92352" y="118845"/>
                  </a:lnTo>
                  <a:lnTo>
                    <a:pt x="92651" y="118845"/>
                  </a:lnTo>
                  <a:lnTo>
                    <a:pt x="92950" y="118545"/>
                  </a:lnTo>
                  <a:lnTo>
                    <a:pt x="93549" y="117797"/>
                  </a:lnTo>
                  <a:lnTo>
                    <a:pt x="93848" y="117498"/>
                  </a:lnTo>
                  <a:lnTo>
                    <a:pt x="95495" y="115702"/>
                  </a:lnTo>
                  <a:lnTo>
                    <a:pt x="95644" y="115702"/>
                  </a:lnTo>
                  <a:lnTo>
                    <a:pt x="97141" y="113905"/>
                  </a:lnTo>
                  <a:lnTo>
                    <a:pt x="97291" y="113905"/>
                  </a:lnTo>
                  <a:lnTo>
                    <a:pt x="98937" y="112109"/>
                  </a:lnTo>
                  <a:lnTo>
                    <a:pt x="99237" y="111660"/>
                  </a:lnTo>
                  <a:lnTo>
                    <a:pt x="99386" y="112409"/>
                  </a:lnTo>
                  <a:lnTo>
                    <a:pt x="99386" y="112558"/>
                  </a:lnTo>
                  <a:lnTo>
                    <a:pt x="99386" y="113606"/>
                  </a:lnTo>
                  <a:lnTo>
                    <a:pt x="99536" y="113756"/>
                  </a:lnTo>
                  <a:lnTo>
                    <a:pt x="99686" y="113606"/>
                  </a:lnTo>
                  <a:lnTo>
                    <a:pt x="99835" y="113007"/>
                  </a:lnTo>
                  <a:lnTo>
                    <a:pt x="99835" y="112858"/>
                  </a:lnTo>
                  <a:lnTo>
                    <a:pt x="99985" y="111062"/>
                  </a:lnTo>
                  <a:lnTo>
                    <a:pt x="100584" y="110313"/>
                  </a:lnTo>
                  <a:lnTo>
                    <a:pt x="100734" y="110163"/>
                  </a:lnTo>
                  <a:lnTo>
                    <a:pt x="102230" y="108517"/>
                  </a:lnTo>
                  <a:lnTo>
                    <a:pt x="102380" y="108367"/>
                  </a:lnTo>
                  <a:lnTo>
                    <a:pt x="104176" y="106421"/>
                  </a:lnTo>
                  <a:lnTo>
                    <a:pt x="104775" y="105972"/>
                  </a:lnTo>
                  <a:close/>
                  <a:moveTo>
                    <a:pt x="103428" y="0"/>
                  </a:moveTo>
                  <a:lnTo>
                    <a:pt x="101632" y="12423"/>
                  </a:lnTo>
                  <a:lnTo>
                    <a:pt x="97141" y="12573"/>
                  </a:lnTo>
                  <a:lnTo>
                    <a:pt x="92651" y="13172"/>
                  </a:lnTo>
                  <a:lnTo>
                    <a:pt x="88161" y="13770"/>
                  </a:lnTo>
                  <a:lnTo>
                    <a:pt x="83820" y="14669"/>
                  </a:lnTo>
                  <a:lnTo>
                    <a:pt x="79629" y="15866"/>
                  </a:lnTo>
                  <a:lnTo>
                    <a:pt x="75288" y="17063"/>
                  </a:lnTo>
                  <a:lnTo>
                    <a:pt x="71247" y="18560"/>
                  </a:lnTo>
                  <a:lnTo>
                    <a:pt x="67206" y="20207"/>
                  </a:lnTo>
                  <a:lnTo>
                    <a:pt x="63314" y="22152"/>
                  </a:lnTo>
                  <a:lnTo>
                    <a:pt x="59572" y="24098"/>
                  </a:lnTo>
                  <a:lnTo>
                    <a:pt x="55830" y="26343"/>
                  </a:lnTo>
                  <a:lnTo>
                    <a:pt x="52238" y="28738"/>
                  </a:lnTo>
                  <a:lnTo>
                    <a:pt x="48795" y="31283"/>
                  </a:lnTo>
                  <a:lnTo>
                    <a:pt x="45353" y="33977"/>
                  </a:lnTo>
                  <a:lnTo>
                    <a:pt x="42209" y="36821"/>
                  </a:lnTo>
                  <a:lnTo>
                    <a:pt x="39066" y="39665"/>
                  </a:lnTo>
                  <a:lnTo>
                    <a:pt x="36072" y="42808"/>
                  </a:lnTo>
                  <a:lnTo>
                    <a:pt x="33378" y="46101"/>
                  </a:lnTo>
                  <a:lnTo>
                    <a:pt x="30684" y="49394"/>
                  </a:lnTo>
                  <a:lnTo>
                    <a:pt x="28140" y="52986"/>
                  </a:lnTo>
                  <a:lnTo>
                    <a:pt x="25894" y="56579"/>
                  </a:lnTo>
                  <a:lnTo>
                    <a:pt x="23649" y="60320"/>
                  </a:lnTo>
                  <a:lnTo>
                    <a:pt x="21703" y="64212"/>
                  </a:lnTo>
                  <a:lnTo>
                    <a:pt x="19907" y="68104"/>
                  </a:lnTo>
                  <a:lnTo>
                    <a:pt x="18261" y="72145"/>
                  </a:lnTo>
                  <a:lnTo>
                    <a:pt x="16764" y="76186"/>
                  </a:lnTo>
                  <a:lnTo>
                    <a:pt x="15567" y="80527"/>
                  </a:lnTo>
                  <a:lnTo>
                    <a:pt x="14519" y="84718"/>
                  </a:lnTo>
                  <a:lnTo>
                    <a:pt x="13621" y="89059"/>
                  </a:lnTo>
                  <a:lnTo>
                    <a:pt x="12872" y="93549"/>
                  </a:lnTo>
                  <a:lnTo>
                    <a:pt x="12573" y="98039"/>
                  </a:lnTo>
                  <a:lnTo>
                    <a:pt x="12274" y="102680"/>
                  </a:lnTo>
                  <a:lnTo>
                    <a:pt x="0" y="104476"/>
                  </a:lnTo>
                  <a:lnTo>
                    <a:pt x="0" y="106122"/>
                  </a:lnTo>
                  <a:lnTo>
                    <a:pt x="12274" y="107769"/>
                  </a:lnTo>
                  <a:lnTo>
                    <a:pt x="12573" y="112409"/>
                  </a:lnTo>
                  <a:lnTo>
                    <a:pt x="13022" y="116899"/>
                  </a:lnTo>
                  <a:lnTo>
                    <a:pt x="13770" y="121240"/>
                  </a:lnTo>
                  <a:lnTo>
                    <a:pt x="14668" y="125580"/>
                  </a:lnTo>
                  <a:lnTo>
                    <a:pt x="15716" y="129921"/>
                  </a:lnTo>
                  <a:lnTo>
                    <a:pt x="17063" y="134112"/>
                  </a:lnTo>
                  <a:lnTo>
                    <a:pt x="18560" y="138153"/>
                  </a:lnTo>
                  <a:lnTo>
                    <a:pt x="20207" y="142195"/>
                  </a:lnTo>
                  <a:lnTo>
                    <a:pt x="22003" y="146086"/>
                  </a:lnTo>
                  <a:lnTo>
                    <a:pt x="24098" y="149978"/>
                  </a:lnTo>
                  <a:lnTo>
                    <a:pt x="26343" y="153720"/>
                  </a:lnTo>
                  <a:lnTo>
                    <a:pt x="28589" y="157312"/>
                  </a:lnTo>
                  <a:lnTo>
                    <a:pt x="31133" y="160755"/>
                  </a:lnTo>
                  <a:lnTo>
                    <a:pt x="33827" y="164048"/>
                  </a:lnTo>
                  <a:lnTo>
                    <a:pt x="36671" y="167341"/>
                  </a:lnTo>
                  <a:lnTo>
                    <a:pt x="39665" y="170334"/>
                  </a:lnTo>
                  <a:lnTo>
                    <a:pt x="42808" y="173328"/>
                  </a:lnTo>
                  <a:lnTo>
                    <a:pt x="46101" y="176172"/>
                  </a:lnTo>
                  <a:lnTo>
                    <a:pt x="49394" y="178716"/>
                  </a:lnTo>
                  <a:lnTo>
                    <a:pt x="52836" y="181261"/>
                  </a:lnTo>
                  <a:lnTo>
                    <a:pt x="56578" y="183656"/>
                  </a:lnTo>
                  <a:lnTo>
                    <a:pt x="60320" y="185751"/>
                  </a:lnTo>
                  <a:lnTo>
                    <a:pt x="64062" y="187847"/>
                  </a:lnTo>
                  <a:lnTo>
                    <a:pt x="68104" y="189643"/>
                  </a:lnTo>
                  <a:lnTo>
                    <a:pt x="71995" y="191289"/>
                  </a:lnTo>
                  <a:lnTo>
                    <a:pt x="76186" y="192636"/>
                  </a:lnTo>
                  <a:lnTo>
                    <a:pt x="80377" y="193983"/>
                  </a:lnTo>
                  <a:lnTo>
                    <a:pt x="84718" y="195031"/>
                  </a:lnTo>
                  <a:lnTo>
                    <a:pt x="89059" y="195929"/>
                  </a:lnTo>
                  <a:lnTo>
                    <a:pt x="93549" y="196528"/>
                  </a:lnTo>
                  <a:lnTo>
                    <a:pt x="98039" y="196977"/>
                  </a:lnTo>
                  <a:lnTo>
                    <a:pt x="102530" y="197127"/>
                  </a:lnTo>
                  <a:lnTo>
                    <a:pt x="104475" y="209550"/>
                  </a:lnTo>
                  <a:lnTo>
                    <a:pt x="105972" y="209550"/>
                  </a:lnTo>
                  <a:lnTo>
                    <a:pt x="107768" y="197127"/>
                  </a:lnTo>
                  <a:lnTo>
                    <a:pt x="112259" y="196827"/>
                  </a:lnTo>
                  <a:lnTo>
                    <a:pt x="116749" y="196378"/>
                  </a:lnTo>
                  <a:lnTo>
                    <a:pt x="121239" y="195630"/>
                  </a:lnTo>
                  <a:lnTo>
                    <a:pt x="125580" y="194732"/>
                  </a:lnTo>
                  <a:lnTo>
                    <a:pt x="129771" y="193684"/>
                  </a:lnTo>
                  <a:lnTo>
                    <a:pt x="133962" y="192337"/>
                  </a:lnTo>
                  <a:lnTo>
                    <a:pt x="138153" y="190990"/>
                  </a:lnTo>
                  <a:lnTo>
                    <a:pt x="142194" y="189194"/>
                  </a:lnTo>
                  <a:lnTo>
                    <a:pt x="146086" y="187398"/>
                  </a:lnTo>
                  <a:lnTo>
                    <a:pt x="149828" y="185302"/>
                  </a:lnTo>
                  <a:lnTo>
                    <a:pt x="153570" y="183207"/>
                  </a:lnTo>
                  <a:lnTo>
                    <a:pt x="157162" y="180812"/>
                  </a:lnTo>
                  <a:lnTo>
                    <a:pt x="160605" y="178267"/>
                  </a:lnTo>
                  <a:lnTo>
                    <a:pt x="164047" y="175573"/>
                  </a:lnTo>
                  <a:lnTo>
                    <a:pt x="167191" y="172729"/>
                  </a:lnTo>
                  <a:lnTo>
                    <a:pt x="170334" y="169736"/>
                  </a:lnTo>
                  <a:lnTo>
                    <a:pt x="173328" y="166592"/>
                  </a:lnTo>
                  <a:lnTo>
                    <a:pt x="176022" y="163449"/>
                  </a:lnTo>
                  <a:lnTo>
                    <a:pt x="178716" y="160006"/>
                  </a:lnTo>
                  <a:lnTo>
                    <a:pt x="181260" y="156564"/>
                  </a:lnTo>
                  <a:lnTo>
                    <a:pt x="183506" y="152972"/>
                  </a:lnTo>
                  <a:lnTo>
                    <a:pt x="185751" y="149230"/>
                  </a:lnTo>
                  <a:lnTo>
                    <a:pt x="187697" y="145338"/>
                  </a:lnTo>
                  <a:lnTo>
                    <a:pt x="189493" y="141446"/>
                  </a:lnTo>
                  <a:lnTo>
                    <a:pt x="191139" y="137405"/>
                  </a:lnTo>
                  <a:lnTo>
                    <a:pt x="192636" y="133214"/>
                  </a:lnTo>
                  <a:lnTo>
                    <a:pt x="193833" y="129023"/>
                  </a:lnTo>
                  <a:lnTo>
                    <a:pt x="194881" y="124682"/>
                  </a:lnTo>
                  <a:lnTo>
                    <a:pt x="195779" y="120342"/>
                  </a:lnTo>
                  <a:lnTo>
                    <a:pt x="196378" y="116001"/>
                  </a:lnTo>
                  <a:lnTo>
                    <a:pt x="196827" y="111511"/>
                  </a:lnTo>
                  <a:lnTo>
                    <a:pt x="197126" y="106871"/>
                  </a:lnTo>
                  <a:lnTo>
                    <a:pt x="209400" y="105074"/>
                  </a:lnTo>
                  <a:lnTo>
                    <a:pt x="209400" y="103428"/>
                  </a:lnTo>
                  <a:lnTo>
                    <a:pt x="197126" y="101781"/>
                  </a:lnTo>
                  <a:lnTo>
                    <a:pt x="196827" y="97141"/>
                  </a:lnTo>
                  <a:lnTo>
                    <a:pt x="196378" y="92651"/>
                  </a:lnTo>
                  <a:lnTo>
                    <a:pt x="195630" y="88310"/>
                  </a:lnTo>
                  <a:lnTo>
                    <a:pt x="194732" y="83820"/>
                  </a:lnTo>
                  <a:lnTo>
                    <a:pt x="193684" y="79629"/>
                  </a:lnTo>
                  <a:lnTo>
                    <a:pt x="192337" y="75438"/>
                  </a:lnTo>
                  <a:lnTo>
                    <a:pt x="190840" y="71247"/>
                  </a:lnTo>
                  <a:lnTo>
                    <a:pt x="189193" y="67355"/>
                  </a:lnTo>
                  <a:lnTo>
                    <a:pt x="187397" y="63314"/>
                  </a:lnTo>
                  <a:lnTo>
                    <a:pt x="185302" y="59572"/>
                  </a:lnTo>
                  <a:lnTo>
                    <a:pt x="183057" y="55830"/>
                  </a:lnTo>
                  <a:lnTo>
                    <a:pt x="180662" y="52238"/>
                  </a:lnTo>
                  <a:lnTo>
                    <a:pt x="178267" y="48795"/>
                  </a:lnTo>
                  <a:lnTo>
                    <a:pt x="175573" y="45502"/>
                  </a:lnTo>
                  <a:lnTo>
                    <a:pt x="172729" y="42209"/>
                  </a:lnTo>
                  <a:lnTo>
                    <a:pt x="169735" y="39066"/>
                  </a:lnTo>
                  <a:lnTo>
                    <a:pt x="166592" y="36222"/>
                  </a:lnTo>
                  <a:lnTo>
                    <a:pt x="163299" y="33378"/>
                  </a:lnTo>
                  <a:lnTo>
                    <a:pt x="160006" y="30684"/>
                  </a:lnTo>
                  <a:lnTo>
                    <a:pt x="156414" y="28289"/>
                  </a:lnTo>
                  <a:lnTo>
                    <a:pt x="152822" y="25894"/>
                  </a:lnTo>
                  <a:lnTo>
                    <a:pt x="149080" y="23799"/>
                  </a:lnTo>
                  <a:lnTo>
                    <a:pt x="145338" y="21703"/>
                  </a:lnTo>
                  <a:lnTo>
                    <a:pt x="141296" y="19907"/>
                  </a:lnTo>
                  <a:lnTo>
                    <a:pt x="137405" y="18261"/>
                  </a:lnTo>
                  <a:lnTo>
                    <a:pt x="133214" y="16764"/>
                  </a:lnTo>
                  <a:lnTo>
                    <a:pt x="129023" y="15567"/>
                  </a:lnTo>
                  <a:lnTo>
                    <a:pt x="124682" y="14519"/>
                  </a:lnTo>
                  <a:lnTo>
                    <a:pt x="120341" y="13621"/>
                  </a:lnTo>
                  <a:lnTo>
                    <a:pt x="115851" y="13022"/>
                  </a:lnTo>
                  <a:lnTo>
                    <a:pt x="111361" y="12573"/>
                  </a:lnTo>
                  <a:lnTo>
                    <a:pt x="106870" y="12423"/>
                  </a:lnTo>
                  <a:lnTo>
                    <a:pt x="10492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9" name="Google Shape;719;p59"/>
            <p:cNvSpPr/>
            <p:nvPr/>
          </p:nvSpPr>
          <p:spPr>
            <a:xfrm>
              <a:off x="4088775" y="2591800"/>
              <a:ext cx="18725" cy="291900"/>
            </a:xfrm>
            <a:custGeom>
              <a:avLst/>
              <a:gdLst/>
              <a:ahLst/>
              <a:cxnLst/>
              <a:rect l="l" t="t" r="r" b="b"/>
              <a:pathLst>
                <a:path w="749" h="11676" extrusionOk="0">
                  <a:moveTo>
                    <a:pt x="299" y="1"/>
                  </a:moveTo>
                  <a:lnTo>
                    <a:pt x="299" y="151"/>
                  </a:lnTo>
                  <a:lnTo>
                    <a:pt x="0" y="4791"/>
                  </a:lnTo>
                  <a:lnTo>
                    <a:pt x="150" y="9281"/>
                  </a:lnTo>
                  <a:lnTo>
                    <a:pt x="150" y="9730"/>
                  </a:lnTo>
                  <a:lnTo>
                    <a:pt x="150" y="9880"/>
                  </a:lnTo>
                  <a:lnTo>
                    <a:pt x="150" y="10329"/>
                  </a:lnTo>
                  <a:lnTo>
                    <a:pt x="150" y="10628"/>
                  </a:lnTo>
                  <a:lnTo>
                    <a:pt x="150" y="11077"/>
                  </a:lnTo>
                  <a:lnTo>
                    <a:pt x="299" y="11526"/>
                  </a:lnTo>
                  <a:lnTo>
                    <a:pt x="299" y="11676"/>
                  </a:lnTo>
                  <a:lnTo>
                    <a:pt x="599" y="11676"/>
                  </a:lnTo>
                  <a:lnTo>
                    <a:pt x="599" y="11526"/>
                  </a:lnTo>
                  <a:lnTo>
                    <a:pt x="599" y="10927"/>
                  </a:lnTo>
                  <a:lnTo>
                    <a:pt x="599" y="10628"/>
                  </a:lnTo>
                  <a:lnTo>
                    <a:pt x="748" y="10329"/>
                  </a:lnTo>
                  <a:lnTo>
                    <a:pt x="748" y="9880"/>
                  </a:lnTo>
                  <a:lnTo>
                    <a:pt x="748" y="9730"/>
                  </a:lnTo>
                  <a:lnTo>
                    <a:pt x="748" y="9281"/>
                  </a:lnTo>
                  <a:lnTo>
                    <a:pt x="748" y="4791"/>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0" name="Google Shape;720;p59"/>
            <p:cNvSpPr/>
            <p:nvPr/>
          </p:nvSpPr>
          <p:spPr>
            <a:xfrm>
              <a:off x="4253400" y="2584325"/>
              <a:ext cx="15000" cy="276925"/>
            </a:xfrm>
            <a:custGeom>
              <a:avLst/>
              <a:gdLst/>
              <a:ahLst/>
              <a:cxnLst/>
              <a:rect l="l" t="t" r="r" b="b"/>
              <a:pathLst>
                <a:path w="600" h="11077" extrusionOk="0">
                  <a:moveTo>
                    <a:pt x="151" y="0"/>
                  </a:moveTo>
                  <a:lnTo>
                    <a:pt x="1" y="2096"/>
                  </a:lnTo>
                  <a:lnTo>
                    <a:pt x="1" y="4341"/>
                  </a:lnTo>
                  <a:lnTo>
                    <a:pt x="1" y="5389"/>
                  </a:lnTo>
                  <a:lnTo>
                    <a:pt x="1" y="6287"/>
                  </a:lnTo>
                  <a:lnTo>
                    <a:pt x="151" y="10927"/>
                  </a:lnTo>
                  <a:lnTo>
                    <a:pt x="151" y="11077"/>
                  </a:lnTo>
                  <a:lnTo>
                    <a:pt x="450" y="11077"/>
                  </a:lnTo>
                  <a:lnTo>
                    <a:pt x="450" y="10927"/>
                  </a:lnTo>
                  <a:lnTo>
                    <a:pt x="600" y="5389"/>
                  </a:lnTo>
                  <a:lnTo>
                    <a:pt x="600" y="4341"/>
                  </a:lnTo>
                  <a:lnTo>
                    <a:pt x="600" y="3293"/>
                  </a:lnTo>
                  <a:lnTo>
                    <a:pt x="600" y="1647"/>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1" name="Google Shape;721;p59"/>
            <p:cNvSpPr/>
            <p:nvPr/>
          </p:nvSpPr>
          <p:spPr>
            <a:xfrm>
              <a:off x="4328250" y="2595550"/>
              <a:ext cx="26225" cy="273200"/>
            </a:xfrm>
            <a:custGeom>
              <a:avLst/>
              <a:gdLst/>
              <a:ahLst/>
              <a:cxnLst/>
              <a:rect l="l" t="t" r="r" b="b"/>
              <a:pathLst>
                <a:path w="1049" h="10928" extrusionOk="0">
                  <a:moveTo>
                    <a:pt x="449" y="1"/>
                  </a:moveTo>
                  <a:lnTo>
                    <a:pt x="449" y="150"/>
                  </a:lnTo>
                  <a:lnTo>
                    <a:pt x="300" y="1348"/>
                  </a:lnTo>
                  <a:lnTo>
                    <a:pt x="0" y="3742"/>
                  </a:lnTo>
                  <a:lnTo>
                    <a:pt x="0" y="6137"/>
                  </a:lnTo>
                  <a:lnTo>
                    <a:pt x="150" y="8532"/>
                  </a:lnTo>
                  <a:lnTo>
                    <a:pt x="449" y="10777"/>
                  </a:lnTo>
                  <a:lnTo>
                    <a:pt x="599" y="10927"/>
                  </a:lnTo>
                  <a:lnTo>
                    <a:pt x="599" y="10777"/>
                  </a:lnTo>
                  <a:lnTo>
                    <a:pt x="899" y="8383"/>
                  </a:lnTo>
                  <a:lnTo>
                    <a:pt x="1048" y="5838"/>
                  </a:lnTo>
                  <a:lnTo>
                    <a:pt x="1048" y="3144"/>
                  </a:lnTo>
                  <a:lnTo>
                    <a:pt x="749" y="749"/>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2" name="Google Shape;722;p59"/>
            <p:cNvSpPr/>
            <p:nvPr/>
          </p:nvSpPr>
          <p:spPr>
            <a:xfrm>
              <a:off x="4410575" y="2599300"/>
              <a:ext cx="22475" cy="258200"/>
            </a:xfrm>
            <a:custGeom>
              <a:avLst/>
              <a:gdLst/>
              <a:ahLst/>
              <a:cxnLst/>
              <a:rect l="l" t="t" r="r" b="b"/>
              <a:pathLst>
                <a:path w="899" h="10328" extrusionOk="0">
                  <a:moveTo>
                    <a:pt x="300" y="0"/>
                  </a:moveTo>
                  <a:lnTo>
                    <a:pt x="300" y="150"/>
                  </a:lnTo>
                  <a:lnTo>
                    <a:pt x="150" y="2844"/>
                  </a:lnTo>
                  <a:lnTo>
                    <a:pt x="0" y="5538"/>
                  </a:lnTo>
                  <a:lnTo>
                    <a:pt x="0" y="7933"/>
                  </a:lnTo>
                  <a:lnTo>
                    <a:pt x="150" y="9131"/>
                  </a:lnTo>
                  <a:lnTo>
                    <a:pt x="449" y="10328"/>
                  </a:lnTo>
                  <a:lnTo>
                    <a:pt x="599" y="10328"/>
                  </a:lnTo>
                  <a:lnTo>
                    <a:pt x="749" y="9131"/>
                  </a:lnTo>
                  <a:lnTo>
                    <a:pt x="898" y="7933"/>
                  </a:lnTo>
                  <a:lnTo>
                    <a:pt x="898" y="5538"/>
                  </a:lnTo>
                  <a:lnTo>
                    <a:pt x="898" y="2844"/>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3" name="Google Shape;723;p59"/>
            <p:cNvSpPr/>
            <p:nvPr/>
          </p:nvSpPr>
          <p:spPr>
            <a:xfrm>
              <a:off x="4489150" y="2614250"/>
              <a:ext cx="29975" cy="243250"/>
            </a:xfrm>
            <a:custGeom>
              <a:avLst/>
              <a:gdLst/>
              <a:ahLst/>
              <a:cxnLst/>
              <a:rect l="l" t="t" r="r" b="b"/>
              <a:pathLst>
                <a:path w="1199" h="9730" extrusionOk="0">
                  <a:moveTo>
                    <a:pt x="450" y="1"/>
                  </a:moveTo>
                  <a:lnTo>
                    <a:pt x="300" y="2396"/>
                  </a:lnTo>
                  <a:lnTo>
                    <a:pt x="1" y="4940"/>
                  </a:lnTo>
                  <a:lnTo>
                    <a:pt x="1" y="7335"/>
                  </a:lnTo>
                  <a:lnTo>
                    <a:pt x="150" y="8533"/>
                  </a:lnTo>
                  <a:lnTo>
                    <a:pt x="450" y="9580"/>
                  </a:lnTo>
                  <a:lnTo>
                    <a:pt x="599" y="9730"/>
                  </a:lnTo>
                  <a:lnTo>
                    <a:pt x="749" y="9580"/>
                  </a:lnTo>
                  <a:lnTo>
                    <a:pt x="899" y="8533"/>
                  </a:lnTo>
                  <a:lnTo>
                    <a:pt x="1048" y="7335"/>
                  </a:lnTo>
                  <a:lnTo>
                    <a:pt x="1198" y="4940"/>
                  </a:lnTo>
                  <a:lnTo>
                    <a:pt x="899" y="2396"/>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4" name="Google Shape;724;p59"/>
            <p:cNvSpPr/>
            <p:nvPr/>
          </p:nvSpPr>
          <p:spPr>
            <a:xfrm>
              <a:off x="4571475" y="2621750"/>
              <a:ext cx="22475" cy="243250"/>
            </a:xfrm>
            <a:custGeom>
              <a:avLst/>
              <a:gdLst/>
              <a:ahLst/>
              <a:cxnLst/>
              <a:rect l="l" t="t" r="r" b="b"/>
              <a:pathLst>
                <a:path w="899" h="9730" extrusionOk="0">
                  <a:moveTo>
                    <a:pt x="450" y="0"/>
                  </a:moveTo>
                  <a:lnTo>
                    <a:pt x="300" y="150"/>
                  </a:lnTo>
                  <a:lnTo>
                    <a:pt x="300" y="300"/>
                  </a:lnTo>
                  <a:lnTo>
                    <a:pt x="150" y="2694"/>
                  </a:lnTo>
                  <a:lnTo>
                    <a:pt x="150" y="5239"/>
                  </a:lnTo>
                  <a:lnTo>
                    <a:pt x="1" y="7484"/>
                  </a:lnTo>
                  <a:lnTo>
                    <a:pt x="150" y="8532"/>
                  </a:lnTo>
                  <a:lnTo>
                    <a:pt x="300" y="9580"/>
                  </a:lnTo>
                  <a:lnTo>
                    <a:pt x="450" y="9729"/>
                  </a:lnTo>
                  <a:lnTo>
                    <a:pt x="599" y="9580"/>
                  </a:lnTo>
                  <a:lnTo>
                    <a:pt x="899" y="8532"/>
                  </a:lnTo>
                  <a:lnTo>
                    <a:pt x="899" y="7484"/>
                  </a:lnTo>
                  <a:lnTo>
                    <a:pt x="899" y="5239"/>
                  </a:lnTo>
                  <a:lnTo>
                    <a:pt x="899" y="2694"/>
                  </a:lnTo>
                  <a:lnTo>
                    <a:pt x="599" y="300"/>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5" name="Google Shape;725;p59"/>
            <p:cNvSpPr/>
            <p:nvPr/>
          </p:nvSpPr>
          <p:spPr>
            <a:xfrm>
              <a:off x="4653800" y="2636700"/>
              <a:ext cx="22475" cy="232050"/>
            </a:xfrm>
            <a:custGeom>
              <a:avLst/>
              <a:gdLst/>
              <a:ahLst/>
              <a:cxnLst/>
              <a:rect l="l" t="t" r="r" b="b"/>
              <a:pathLst>
                <a:path w="899" h="9282" extrusionOk="0">
                  <a:moveTo>
                    <a:pt x="150" y="1"/>
                  </a:moveTo>
                  <a:lnTo>
                    <a:pt x="0" y="2246"/>
                  </a:lnTo>
                  <a:lnTo>
                    <a:pt x="0" y="4641"/>
                  </a:lnTo>
                  <a:lnTo>
                    <a:pt x="150" y="9131"/>
                  </a:lnTo>
                  <a:lnTo>
                    <a:pt x="300" y="9281"/>
                  </a:lnTo>
                  <a:lnTo>
                    <a:pt x="599" y="9281"/>
                  </a:lnTo>
                  <a:lnTo>
                    <a:pt x="599" y="9131"/>
                  </a:lnTo>
                  <a:lnTo>
                    <a:pt x="899" y="4641"/>
                  </a:lnTo>
                  <a:lnTo>
                    <a:pt x="749" y="2246"/>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6" name="Google Shape;726;p59"/>
            <p:cNvSpPr/>
            <p:nvPr/>
          </p:nvSpPr>
          <p:spPr>
            <a:xfrm>
              <a:off x="4736125" y="2640450"/>
              <a:ext cx="22475" cy="235775"/>
            </a:xfrm>
            <a:custGeom>
              <a:avLst/>
              <a:gdLst/>
              <a:ahLst/>
              <a:cxnLst/>
              <a:rect l="l" t="t" r="r" b="b"/>
              <a:pathLst>
                <a:path w="899" h="9431" extrusionOk="0">
                  <a:moveTo>
                    <a:pt x="449" y="1"/>
                  </a:moveTo>
                  <a:lnTo>
                    <a:pt x="300" y="150"/>
                  </a:lnTo>
                  <a:lnTo>
                    <a:pt x="150" y="1198"/>
                  </a:lnTo>
                  <a:lnTo>
                    <a:pt x="0" y="2246"/>
                  </a:lnTo>
                  <a:lnTo>
                    <a:pt x="0" y="4491"/>
                  </a:lnTo>
                  <a:lnTo>
                    <a:pt x="0" y="6886"/>
                  </a:lnTo>
                  <a:lnTo>
                    <a:pt x="150" y="9281"/>
                  </a:lnTo>
                  <a:lnTo>
                    <a:pt x="150" y="9430"/>
                  </a:lnTo>
                  <a:lnTo>
                    <a:pt x="449" y="9430"/>
                  </a:lnTo>
                  <a:lnTo>
                    <a:pt x="599" y="9281"/>
                  </a:lnTo>
                  <a:lnTo>
                    <a:pt x="749" y="6886"/>
                  </a:lnTo>
                  <a:lnTo>
                    <a:pt x="898" y="4491"/>
                  </a:lnTo>
                  <a:lnTo>
                    <a:pt x="898" y="2246"/>
                  </a:lnTo>
                  <a:lnTo>
                    <a:pt x="898" y="119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7" name="Google Shape;727;p59"/>
            <p:cNvSpPr/>
            <p:nvPr/>
          </p:nvSpPr>
          <p:spPr>
            <a:xfrm>
              <a:off x="4814700" y="2659175"/>
              <a:ext cx="22475" cy="205825"/>
            </a:xfrm>
            <a:custGeom>
              <a:avLst/>
              <a:gdLst/>
              <a:ahLst/>
              <a:cxnLst/>
              <a:rect l="l" t="t" r="r" b="b"/>
              <a:pathLst>
                <a:path w="899" h="8233" extrusionOk="0">
                  <a:moveTo>
                    <a:pt x="599" y="0"/>
                  </a:moveTo>
                  <a:lnTo>
                    <a:pt x="450" y="150"/>
                  </a:lnTo>
                  <a:lnTo>
                    <a:pt x="1" y="4041"/>
                  </a:lnTo>
                  <a:lnTo>
                    <a:pt x="1" y="5987"/>
                  </a:lnTo>
                  <a:lnTo>
                    <a:pt x="150" y="7933"/>
                  </a:lnTo>
                  <a:lnTo>
                    <a:pt x="300" y="8083"/>
                  </a:lnTo>
                  <a:lnTo>
                    <a:pt x="450" y="8232"/>
                  </a:lnTo>
                  <a:lnTo>
                    <a:pt x="599" y="8083"/>
                  </a:lnTo>
                  <a:lnTo>
                    <a:pt x="749" y="7933"/>
                  </a:lnTo>
                  <a:lnTo>
                    <a:pt x="899" y="5987"/>
                  </a:lnTo>
                  <a:lnTo>
                    <a:pt x="899" y="4041"/>
                  </a:lnTo>
                  <a:lnTo>
                    <a:pt x="899" y="2096"/>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8" name="Google Shape;728;p59"/>
            <p:cNvSpPr/>
            <p:nvPr/>
          </p:nvSpPr>
          <p:spPr>
            <a:xfrm>
              <a:off x="4893275" y="2670400"/>
              <a:ext cx="29975" cy="243250"/>
            </a:xfrm>
            <a:custGeom>
              <a:avLst/>
              <a:gdLst/>
              <a:ahLst/>
              <a:cxnLst/>
              <a:rect l="l" t="t" r="r" b="b"/>
              <a:pathLst>
                <a:path w="1199" h="9730" extrusionOk="0">
                  <a:moveTo>
                    <a:pt x="600" y="0"/>
                  </a:moveTo>
                  <a:lnTo>
                    <a:pt x="450" y="150"/>
                  </a:lnTo>
                  <a:lnTo>
                    <a:pt x="151" y="2245"/>
                  </a:lnTo>
                  <a:lnTo>
                    <a:pt x="1" y="4041"/>
                  </a:lnTo>
                  <a:lnTo>
                    <a:pt x="1" y="5987"/>
                  </a:lnTo>
                  <a:lnTo>
                    <a:pt x="151" y="7783"/>
                  </a:lnTo>
                  <a:lnTo>
                    <a:pt x="300" y="9580"/>
                  </a:lnTo>
                  <a:lnTo>
                    <a:pt x="450" y="9729"/>
                  </a:lnTo>
                  <a:lnTo>
                    <a:pt x="600" y="9729"/>
                  </a:lnTo>
                  <a:lnTo>
                    <a:pt x="749" y="9580"/>
                  </a:lnTo>
                  <a:lnTo>
                    <a:pt x="1049" y="7334"/>
                  </a:lnTo>
                  <a:lnTo>
                    <a:pt x="1198" y="4939"/>
                  </a:lnTo>
                  <a:lnTo>
                    <a:pt x="1049" y="2395"/>
                  </a:lnTo>
                  <a:lnTo>
                    <a:pt x="749" y="150"/>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9" name="Google Shape;729;p59"/>
            <p:cNvSpPr/>
            <p:nvPr/>
          </p:nvSpPr>
          <p:spPr>
            <a:xfrm>
              <a:off x="4975600" y="2681625"/>
              <a:ext cx="22475" cy="194600"/>
            </a:xfrm>
            <a:custGeom>
              <a:avLst/>
              <a:gdLst/>
              <a:ahLst/>
              <a:cxnLst/>
              <a:rect l="l" t="t" r="r" b="b"/>
              <a:pathLst>
                <a:path w="899" h="7784" extrusionOk="0">
                  <a:moveTo>
                    <a:pt x="300" y="0"/>
                  </a:moveTo>
                  <a:lnTo>
                    <a:pt x="150" y="1946"/>
                  </a:lnTo>
                  <a:lnTo>
                    <a:pt x="1" y="3742"/>
                  </a:lnTo>
                  <a:lnTo>
                    <a:pt x="1" y="5688"/>
                  </a:lnTo>
                  <a:lnTo>
                    <a:pt x="300" y="7484"/>
                  </a:lnTo>
                  <a:lnTo>
                    <a:pt x="300" y="7783"/>
                  </a:lnTo>
                  <a:lnTo>
                    <a:pt x="600" y="7783"/>
                  </a:lnTo>
                  <a:lnTo>
                    <a:pt x="749" y="7484"/>
                  </a:lnTo>
                  <a:lnTo>
                    <a:pt x="899" y="5688"/>
                  </a:lnTo>
                  <a:lnTo>
                    <a:pt x="899" y="3742"/>
                  </a:lnTo>
                  <a:lnTo>
                    <a:pt x="899" y="1946"/>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0" name="Google Shape;730;p59"/>
            <p:cNvSpPr/>
            <p:nvPr/>
          </p:nvSpPr>
          <p:spPr>
            <a:xfrm>
              <a:off x="5136500" y="2700325"/>
              <a:ext cx="22500" cy="164675"/>
            </a:xfrm>
            <a:custGeom>
              <a:avLst/>
              <a:gdLst/>
              <a:ahLst/>
              <a:cxnLst/>
              <a:rect l="l" t="t" r="r" b="b"/>
              <a:pathLst>
                <a:path w="900" h="6587" extrusionOk="0">
                  <a:moveTo>
                    <a:pt x="300" y="1"/>
                  </a:moveTo>
                  <a:lnTo>
                    <a:pt x="151" y="150"/>
                  </a:lnTo>
                  <a:lnTo>
                    <a:pt x="1" y="1647"/>
                  </a:lnTo>
                  <a:lnTo>
                    <a:pt x="1" y="3293"/>
                  </a:lnTo>
                  <a:lnTo>
                    <a:pt x="1" y="4940"/>
                  </a:lnTo>
                  <a:lnTo>
                    <a:pt x="300" y="6437"/>
                  </a:lnTo>
                  <a:lnTo>
                    <a:pt x="300" y="6586"/>
                  </a:lnTo>
                  <a:lnTo>
                    <a:pt x="600" y="6586"/>
                  </a:lnTo>
                  <a:lnTo>
                    <a:pt x="749" y="6437"/>
                  </a:lnTo>
                  <a:lnTo>
                    <a:pt x="749"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1" name="Google Shape;731;p59"/>
            <p:cNvSpPr/>
            <p:nvPr/>
          </p:nvSpPr>
          <p:spPr>
            <a:xfrm>
              <a:off x="5057925" y="2692850"/>
              <a:ext cx="22475" cy="172150"/>
            </a:xfrm>
            <a:custGeom>
              <a:avLst/>
              <a:gdLst/>
              <a:ahLst/>
              <a:cxnLst/>
              <a:rect l="l" t="t" r="r" b="b"/>
              <a:pathLst>
                <a:path w="899" h="6886" extrusionOk="0">
                  <a:moveTo>
                    <a:pt x="300" y="0"/>
                  </a:moveTo>
                  <a:lnTo>
                    <a:pt x="300" y="150"/>
                  </a:lnTo>
                  <a:lnTo>
                    <a:pt x="1" y="1647"/>
                  </a:lnTo>
                  <a:lnTo>
                    <a:pt x="1" y="3293"/>
                  </a:lnTo>
                  <a:lnTo>
                    <a:pt x="1" y="4940"/>
                  </a:lnTo>
                  <a:lnTo>
                    <a:pt x="150" y="6586"/>
                  </a:lnTo>
                  <a:lnTo>
                    <a:pt x="300" y="6736"/>
                  </a:lnTo>
                  <a:lnTo>
                    <a:pt x="450" y="6885"/>
                  </a:lnTo>
                  <a:lnTo>
                    <a:pt x="599" y="6736"/>
                  </a:lnTo>
                  <a:lnTo>
                    <a:pt x="599" y="6586"/>
                  </a:lnTo>
                  <a:lnTo>
                    <a:pt x="899" y="4940"/>
                  </a:lnTo>
                  <a:lnTo>
                    <a:pt x="899" y="3293"/>
                  </a:lnTo>
                  <a:lnTo>
                    <a:pt x="749" y="1647"/>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2" name="Google Shape;732;p59"/>
            <p:cNvSpPr/>
            <p:nvPr/>
          </p:nvSpPr>
          <p:spPr>
            <a:xfrm>
              <a:off x="5218825" y="2711550"/>
              <a:ext cx="22475" cy="149700"/>
            </a:xfrm>
            <a:custGeom>
              <a:avLst/>
              <a:gdLst/>
              <a:ahLst/>
              <a:cxnLst/>
              <a:rect l="l" t="t" r="r" b="b"/>
              <a:pathLst>
                <a:path w="899" h="5988" extrusionOk="0">
                  <a:moveTo>
                    <a:pt x="450" y="1"/>
                  </a:moveTo>
                  <a:lnTo>
                    <a:pt x="300" y="150"/>
                  </a:lnTo>
                  <a:lnTo>
                    <a:pt x="1" y="1497"/>
                  </a:lnTo>
                  <a:lnTo>
                    <a:pt x="1" y="2994"/>
                  </a:lnTo>
                  <a:lnTo>
                    <a:pt x="1" y="4491"/>
                  </a:lnTo>
                  <a:lnTo>
                    <a:pt x="151" y="5838"/>
                  </a:lnTo>
                  <a:lnTo>
                    <a:pt x="300" y="5988"/>
                  </a:lnTo>
                  <a:lnTo>
                    <a:pt x="600" y="5988"/>
                  </a:lnTo>
                  <a:lnTo>
                    <a:pt x="600"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3" name="Google Shape;733;p59"/>
            <p:cNvSpPr/>
            <p:nvPr/>
          </p:nvSpPr>
          <p:spPr>
            <a:xfrm>
              <a:off x="5297425" y="2726525"/>
              <a:ext cx="26200" cy="134725"/>
            </a:xfrm>
            <a:custGeom>
              <a:avLst/>
              <a:gdLst/>
              <a:ahLst/>
              <a:cxnLst/>
              <a:rect l="l" t="t" r="r" b="b"/>
              <a:pathLst>
                <a:path w="1048" h="5389" extrusionOk="0">
                  <a:moveTo>
                    <a:pt x="300" y="0"/>
                  </a:moveTo>
                  <a:lnTo>
                    <a:pt x="300" y="150"/>
                  </a:lnTo>
                  <a:lnTo>
                    <a:pt x="0" y="1347"/>
                  </a:lnTo>
                  <a:lnTo>
                    <a:pt x="0" y="2694"/>
                  </a:lnTo>
                  <a:lnTo>
                    <a:pt x="0" y="3892"/>
                  </a:lnTo>
                  <a:lnTo>
                    <a:pt x="300" y="5089"/>
                  </a:lnTo>
                  <a:lnTo>
                    <a:pt x="300" y="5239"/>
                  </a:lnTo>
                  <a:lnTo>
                    <a:pt x="449" y="5389"/>
                  </a:lnTo>
                  <a:lnTo>
                    <a:pt x="599" y="5239"/>
                  </a:lnTo>
                  <a:lnTo>
                    <a:pt x="749" y="5089"/>
                  </a:lnTo>
                  <a:lnTo>
                    <a:pt x="898" y="3892"/>
                  </a:lnTo>
                  <a:lnTo>
                    <a:pt x="1048" y="269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4" name="Google Shape;734;p59"/>
            <p:cNvSpPr/>
            <p:nvPr/>
          </p:nvSpPr>
          <p:spPr>
            <a:xfrm>
              <a:off x="5379750" y="2734000"/>
              <a:ext cx="22475" cy="142225"/>
            </a:xfrm>
            <a:custGeom>
              <a:avLst/>
              <a:gdLst/>
              <a:ahLst/>
              <a:cxnLst/>
              <a:rect l="l" t="t" r="r" b="b"/>
              <a:pathLst>
                <a:path w="899" h="5689" extrusionOk="0">
                  <a:moveTo>
                    <a:pt x="449" y="1"/>
                  </a:moveTo>
                  <a:lnTo>
                    <a:pt x="150" y="150"/>
                  </a:lnTo>
                  <a:lnTo>
                    <a:pt x="0" y="1497"/>
                  </a:lnTo>
                  <a:lnTo>
                    <a:pt x="0" y="2994"/>
                  </a:lnTo>
                  <a:lnTo>
                    <a:pt x="0" y="4341"/>
                  </a:lnTo>
                  <a:lnTo>
                    <a:pt x="150" y="4940"/>
                  </a:lnTo>
                  <a:lnTo>
                    <a:pt x="299" y="5539"/>
                  </a:lnTo>
                  <a:lnTo>
                    <a:pt x="449" y="5688"/>
                  </a:lnTo>
                  <a:lnTo>
                    <a:pt x="599" y="5539"/>
                  </a:lnTo>
                  <a:lnTo>
                    <a:pt x="748" y="4940"/>
                  </a:lnTo>
                  <a:lnTo>
                    <a:pt x="898" y="4341"/>
                  </a:lnTo>
                  <a:lnTo>
                    <a:pt x="898" y="2994"/>
                  </a:lnTo>
                  <a:lnTo>
                    <a:pt x="748" y="1497"/>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5" name="Google Shape;735;p59"/>
            <p:cNvSpPr/>
            <p:nvPr/>
          </p:nvSpPr>
          <p:spPr>
            <a:xfrm>
              <a:off x="5458325" y="2748975"/>
              <a:ext cx="22475" cy="131000"/>
            </a:xfrm>
            <a:custGeom>
              <a:avLst/>
              <a:gdLst/>
              <a:ahLst/>
              <a:cxnLst/>
              <a:rect l="l" t="t" r="r" b="b"/>
              <a:pathLst>
                <a:path w="899" h="5240" extrusionOk="0">
                  <a:moveTo>
                    <a:pt x="300" y="0"/>
                  </a:moveTo>
                  <a:lnTo>
                    <a:pt x="300" y="150"/>
                  </a:lnTo>
                  <a:lnTo>
                    <a:pt x="150" y="1347"/>
                  </a:lnTo>
                  <a:lnTo>
                    <a:pt x="0" y="2844"/>
                  </a:lnTo>
                  <a:lnTo>
                    <a:pt x="150" y="4042"/>
                  </a:lnTo>
                  <a:lnTo>
                    <a:pt x="150" y="4640"/>
                  </a:lnTo>
                  <a:lnTo>
                    <a:pt x="449" y="5239"/>
                  </a:lnTo>
                  <a:lnTo>
                    <a:pt x="599" y="5239"/>
                  </a:lnTo>
                  <a:lnTo>
                    <a:pt x="898" y="4640"/>
                  </a:lnTo>
                  <a:lnTo>
                    <a:pt x="898" y="4042"/>
                  </a:lnTo>
                  <a:lnTo>
                    <a:pt x="898" y="284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6" name="Google Shape;736;p59"/>
            <p:cNvSpPr/>
            <p:nvPr/>
          </p:nvSpPr>
          <p:spPr>
            <a:xfrm>
              <a:off x="5536900" y="2748975"/>
              <a:ext cx="29950" cy="134725"/>
            </a:xfrm>
            <a:custGeom>
              <a:avLst/>
              <a:gdLst/>
              <a:ahLst/>
              <a:cxnLst/>
              <a:rect l="l" t="t" r="r" b="b"/>
              <a:pathLst>
                <a:path w="1198" h="5389" extrusionOk="0">
                  <a:moveTo>
                    <a:pt x="450" y="0"/>
                  </a:moveTo>
                  <a:lnTo>
                    <a:pt x="450" y="150"/>
                  </a:lnTo>
                  <a:lnTo>
                    <a:pt x="150" y="1347"/>
                  </a:lnTo>
                  <a:lnTo>
                    <a:pt x="1" y="2695"/>
                  </a:lnTo>
                  <a:lnTo>
                    <a:pt x="150" y="4042"/>
                  </a:lnTo>
                  <a:lnTo>
                    <a:pt x="150" y="4790"/>
                  </a:lnTo>
                  <a:lnTo>
                    <a:pt x="450" y="5389"/>
                  </a:lnTo>
                  <a:lnTo>
                    <a:pt x="749" y="5389"/>
                  </a:lnTo>
                  <a:lnTo>
                    <a:pt x="1048" y="4790"/>
                  </a:lnTo>
                  <a:lnTo>
                    <a:pt x="1198" y="4042"/>
                  </a:lnTo>
                  <a:lnTo>
                    <a:pt x="1198" y="2695"/>
                  </a:lnTo>
                  <a:lnTo>
                    <a:pt x="1048" y="134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7" name="Google Shape;737;p59"/>
            <p:cNvSpPr/>
            <p:nvPr/>
          </p:nvSpPr>
          <p:spPr>
            <a:xfrm>
              <a:off x="5619225" y="2767675"/>
              <a:ext cx="26225" cy="134750"/>
            </a:xfrm>
            <a:custGeom>
              <a:avLst/>
              <a:gdLst/>
              <a:ahLst/>
              <a:cxnLst/>
              <a:rect l="l" t="t" r="r" b="b"/>
              <a:pathLst>
                <a:path w="1049" h="5390" extrusionOk="0">
                  <a:moveTo>
                    <a:pt x="599" y="1"/>
                  </a:moveTo>
                  <a:lnTo>
                    <a:pt x="450" y="150"/>
                  </a:lnTo>
                  <a:lnTo>
                    <a:pt x="150" y="1348"/>
                  </a:lnTo>
                  <a:lnTo>
                    <a:pt x="0" y="2695"/>
                  </a:lnTo>
                  <a:lnTo>
                    <a:pt x="150" y="4042"/>
                  </a:lnTo>
                  <a:lnTo>
                    <a:pt x="300" y="5239"/>
                  </a:lnTo>
                  <a:lnTo>
                    <a:pt x="599" y="5389"/>
                  </a:lnTo>
                  <a:lnTo>
                    <a:pt x="749" y="5239"/>
                  </a:lnTo>
                  <a:lnTo>
                    <a:pt x="1048" y="4042"/>
                  </a:lnTo>
                  <a:lnTo>
                    <a:pt x="1048" y="2695"/>
                  </a:lnTo>
                  <a:lnTo>
                    <a:pt x="899" y="134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8" name="Google Shape;738;p59"/>
            <p:cNvSpPr/>
            <p:nvPr/>
          </p:nvSpPr>
          <p:spPr>
            <a:xfrm>
              <a:off x="5701550" y="2778900"/>
              <a:ext cx="22475" cy="108550"/>
            </a:xfrm>
            <a:custGeom>
              <a:avLst/>
              <a:gdLst/>
              <a:ahLst/>
              <a:cxnLst/>
              <a:rect l="l" t="t" r="r" b="b"/>
              <a:pathLst>
                <a:path w="899" h="4342" extrusionOk="0">
                  <a:moveTo>
                    <a:pt x="300" y="1"/>
                  </a:moveTo>
                  <a:lnTo>
                    <a:pt x="0" y="1049"/>
                  </a:lnTo>
                  <a:lnTo>
                    <a:pt x="0" y="2096"/>
                  </a:lnTo>
                  <a:lnTo>
                    <a:pt x="0" y="3144"/>
                  </a:lnTo>
                  <a:lnTo>
                    <a:pt x="150" y="3743"/>
                  </a:lnTo>
                  <a:lnTo>
                    <a:pt x="300" y="4192"/>
                  </a:lnTo>
                  <a:lnTo>
                    <a:pt x="449" y="4341"/>
                  </a:lnTo>
                  <a:lnTo>
                    <a:pt x="749" y="4192"/>
                  </a:lnTo>
                  <a:lnTo>
                    <a:pt x="898" y="3743"/>
                  </a:lnTo>
                  <a:lnTo>
                    <a:pt x="898" y="3144"/>
                  </a:lnTo>
                  <a:lnTo>
                    <a:pt x="898" y="2096"/>
                  </a:lnTo>
                  <a:lnTo>
                    <a:pt x="898" y="1049"/>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9" name="Google Shape;739;p59"/>
            <p:cNvSpPr/>
            <p:nvPr/>
          </p:nvSpPr>
          <p:spPr>
            <a:xfrm>
              <a:off x="5783875" y="2786400"/>
              <a:ext cx="22475" cy="82350"/>
            </a:xfrm>
            <a:custGeom>
              <a:avLst/>
              <a:gdLst/>
              <a:ahLst/>
              <a:cxnLst/>
              <a:rect l="l" t="t" r="r" b="b"/>
              <a:pathLst>
                <a:path w="899" h="3294" extrusionOk="0">
                  <a:moveTo>
                    <a:pt x="449" y="0"/>
                  </a:moveTo>
                  <a:lnTo>
                    <a:pt x="300" y="150"/>
                  </a:lnTo>
                  <a:lnTo>
                    <a:pt x="0" y="1647"/>
                  </a:lnTo>
                  <a:lnTo>
                    <a:pt x="0" y="2395"/>
                  </a:lnTo>
                  <a:lnTo>
                    <a:pt x="150" y="3143"/>
                  </a:lnTo>
                  <a:lnTo>
                    <a:pt x="300" y="3293"/>
                  </a:lnTo>
                  <a:lnTo>
                    <a:pt x="599" y="3293"/>
                  </a:lnTo>
                  <a:lnTo>
                    <a:pt x="749" y="3143"/>
                  </a:lnTo>
                  <a:lnTo>
                    <a:pt x="898" y="2395"/>
                  </a:lnTo>
                  <a:lnTo>
                    <a:pt x="749" y="1647"/>
                  </a:lnTo>
                  <a:lnTo>
                    <a:pt x="599" y="150"/>
                  </a:lnTo>
                  <a:lnTo>
                    <a:pt x="4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40" name="Google Shape;740;p59"/>
            <p:cNvSpPr/>
            <p:nvPr/>
          </p:nvSpPr>
          <p:spPr>
            <a:xfrm>
              <a:off x="5862450" y="2793875"/>
              <a:ext cx="22475" cy="67375"/>
            </a:xfrm>
            <a:custGeom>
              <a:avLst/>
              <a:gdLst/>
              <a:ahLst/>
              <a:cxnLst/>
              <a:rect l="l" t="t" r="r" b="b"/>
              <a:pathLst>
                <a:path w="899" h="2695" extrusionOk="0">
                  <a:moveTo>
                    <a:pt x="300" y="0"/>
                  </a:moveTo>
                  <a:lnTo>
                    <a:pt x="150" y="599"/>
                  </a:lnTo>
                  <a:lnTo>
                    <a:pt x="1" y="1348"/>
                  </a:lnTo>
                  <a:lnTo>
                    <a:pt x="150" y="1946"/>
                  </a:lnTo>
                  <a:lnTo>
                    <a:pt x="300" y="2545"/>
                  </a:lnTo>
                  <a:lnTo>
                    <a:pt x="300" y="2695"/>
                  </a:lnTo>
                  <a:lnTo>
                    <a:pt x="599" y="2695"/>
                  </a:lnTo>
                  <a:lnTo>
                    <a:pt x="749" y="2545"/>
                  </a:lnTo>
                  <a:lnTo>
                    <a:pt x="899" y="1946"/>
                  </a:lnTo>
                  <a:lnTo>
                    <a:pt x="899" y="1348"/>
                  </a:lnTo>
                  <a:lnTo>
                    <a:pt x="899" y="599"/>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41" name="Google Shape;741;p59"/>
            <p:cNvSpPr/>
            <p:nvPr/>
          </p:nvSpPr>
          <p:spPr>
            <a:xfrm>
              <a:off x="5944775" y="2808850"/>
              <a:ext cx="22475" cy="67375"/>
            </a:xfrm>
            <a:custGeom>
              <a:avLst/>
              <a:gdLst/>
              <a:ahLst/>
              <a:cxnLst/>
              <a:rect l="l" t="t" r="r" b="b"/>
              <a:pathLst>
                <a:path w="899" h="2695" extrusionOk="0">
                  <a:moveTo>
                    <a:pt x="300" y="0"/>
                  </a:moveTo>
                  <a:lnTo>
                    <a:pt x="150" y="599"/>
                  </a:lnTo>
                  <a:lnTo>
                    <a:pt x="1" y="1347"/>
                  </a:lnTo>
                  <a:lnTo>
                    <a:pt x="1" y="2096"/>
                  </a:lnTo>
                  <a:lnTo>
                    <a:pt x="150" y="2395"/>
                  </a:lnTo>
                  <a:lnTo>
                    <a:pt x="300" y="2545"/>
                  </a:lnTo>
                  <a:lnTo>
                    <a:pt x="450" y="2694"/>
                  </a:lnTo>
                  <a:lnTo>
                    <a:pt x="599" y="2545"/>
                  </a:lnTo>
                  <a:lnTo>
                    <a:pt x="749" y="2395"/>
                  </a:lnTo>
                  <a:lnTo>
                    <a:pt x="899" y="2096"/>
                  </a:lnTo>
                  <a:lnTo>
                    <a:pt x="899" y="1347"/>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42" name="Google Shape;742;p59"/>
            <p:cNvSpPr/>
            <p:nvPr/>
          </p:nvSpPr>
          <p:spPr>
            <a:xfrm>
              <a:off x="6027100" y="2812575"/>
              <a:ext cx="18725" cy="59900"/>
            </a:xfrm>
            <a:custGeom>
              <a:avLst/>
              <a:gdLst/>
              <a:ahLst/>
              <a:cxnLst/>
              <a:rect l="l" t="t" r="r" b="b"/>
              <a:pathLst>
                <a:path w="749" h="2396" extrusionOk="0">
                  <a:moveTo>
                    <a:pt x="300" y="1"/>
                  </a:moveTo>
                  <a:lnTo>
                    <a:pt x="150" y="151"/>
                  </a:lnTo>
                  <a:lnTo>
                    <a:pt x="0" y="1198"/>
                  </a:lnTo>
                  <a:lnTo>
                    <a:pt x="150" y="2246"/>
                  </a:lnTo>
                  <a:lnTo>
                    <a:pt x="150" y="2396"/>
                  </a:lnTo>
                  <a:lnTo>
                    <a:pt x="449" y="2396"/>
                  </a:lnTo>
                  <a:lnTo>
                    <a:pt x="599" y="224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1"/>
                                        </p:tgtEl>
                                        <p:attrNameLst>
                                          <p:attrName>style.visibility</p:attrName>
                                        </p:attrNameLst>
                                      </p:cBhvr>
                                      <p:to>
                                        <p:strVal val="visible"/>
                                      </p:to>
                                    </p:set>
                                    <p:animEffect transition="in" filter="fade">
                                      <p:cBhvr>
                                        <p:cTn id="10" dur="1000"/>
                                        <p:tgtEl>
                                          <p:spTgt spid="571"/>
                                        </p:tgtEl>
                                      </p:cBhvr>
                                    </p:animEffect>
                                  </p:childTnLst>
                                </p:cTn>
                              </p:par>
                              <p:par>
                                <p:cTn id="11" presetID="10" presetClass="entr" presetSubtype="0" fill="hold" nodeType="withEffect">
                                  <p:stCondLst>
                                    <p:cond delay="0"/>
                                  </p:stCondLst>
                                  <p:childTnLst>
                                    <p:set>
                                      <p:cBhvr>
                                        <p:cTn id="12" dur="1" fill="hold">
                                          <p:stCondLst>
                                            <p:cond delay="0"/>
                                          </p:stCondLst>
                                        </p:cTn>
                                        <p:tgtEl>
                                          <p:spTgt spid="570"/>
                                        </p:tgtEl>
                                        <p:attrNameLst>
                                          <p:attrName>style.visibility</p:attrName>
                                        </p:attrNameLst>
                                      </p:cBhvr>
                                      <p:to>
                                        <p:strVal val="visible"/>
                                      </p:to>
                                    </p:set>
                                    <p:animEffect transition="in" filter="fade">
                                      <p:cBhvr>
                                        <p:cTn id="13" dur="1000"/>
                                        <p:tgtEl>
                                          <p:spTgt spid="570"/>
                                        </p:tgtEl>
                                      </p:cBhvr>
                                    </p:animEffect>
                                  </p:childTnLst>
                                </p:cTn>
                              </p:par>
                            </p:childTnLst>
                          </p:cTn>
                        </p:par>
                        <p:par>
                          <p:cTn id="14" fill="hold">
                            <p:stCondLst>
                              <p:cond delay="1000"/>
                            </p:stCondLst>
                            <p:childTnLst>
                              <p:par>
                                <p:cTn id="15" presetID="8" presetClass="emph" presetSubtype="0" fill="hold" nodeType="afterEffect">
                                  <p:stCondLst>
                                    <p:cond delay="0"/>
                                  </p:stCondLst>
                                  <p:childTnLst>
                                    <p:animRot by="-21600000">
                                      <p:cBhvr>
                                        <p:cTn id="16" dur="1000" fill="hold"/>
                                        <p:tgtEl>
                                          <p:spTgt spid="57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Accidents</a:t>
            </a:r>
            <a:endParaRPr sz="2933">
              <a:solidFill>
                <a:schemeClr val="accent1"/>
              </a:solidFill>
            </a:endParaRPr>
          </a:p>
          <a:p>
            <a:pPr rtl="1"/>
            <a:endParaRPr>
              <a:latin typeface="David Libre"/>
              <a:ea typeface="David Libre"/>
              <a:cs typeface="David Libre"/>
              <a:sym typeface="David Libre"/>
            </a:endParaRPr>
          </a:p>
        </p:txBody>
      </p:sp>
      <p:sp>
        <p:nvSpPr>
          <p:cNvPr id="4" name="TextBox 3">
            <a:extLst>
              <a:ext uri="{FF2B5EF4-FFF2-40B4-BE49-F238E27FC236}">
                <a16:creationId xmlns:a16="http://schemas.microsoft.com/office/drawing/2014/main" id="{2BFC8973-E07B-505D-A23B-E77A8AA212E6}"/>
              </a:ext>
            </a:extLst>
          </p:cNvPr>
          <p:cNvSpPr txBox="1"/>
          <p:nvPr/>
        </p:nvSpPr>
        <p:spPr>
          <a:xfrm>
            <a:off x="492319" y="1621452"/>
            <a:ext cx="11207362" cy="4577736"/>
          </a:xfrm>
          <a:prstGeom prst="rect">
            <a:avLst/>
          </a:prstGeom>
          <a:noFill/>
          <a:ln w="38100">
            <a:solidFill>
              <a:schemeClr val="tx1"/>
            </a:solidFill>
          </a:ln>
        </p:spPr>
        <p:txBody>
          <a:bodyPr wrap="square" numCol="3">
            <a:spAutoFit/>
          </a:bodyPr>
          <a:lstStyle/>
          <a:p>
            <a:pPr>
              <a:buFont typeface="+mj-lt"/>
              <a:buAutoNum type="arabicPeriod"/>
            </a:pPr>
            <a:r>
              <a:rPr lang="en-GB" sz="1600" b="1" err="1">
                <a:latin typeface="Work Sans" pitchFamily="2" charset="0"/>
              </a:rPr>
              <a:t>pk_teuna_fikt</a:t>
            </a:r>
            <a:r>
              <a:rPr lang="en-GB" sz="1600">
                <a:latin typeface="Work Sans" pitchFamily="2" charset="0"/>
              </a:rPr>
              <a:t>: Unique ID</a:t>
            </a:r>
          </a:p>
          <a:p>
            <a:pPr>
              <a:buFont typeface="+mj-lt"/>
              <a:buAutoNum type="arabicPeriod"/>
            </a:pPr>
            <a:r>
              <a:rPr lang="en-GB" sz="1600" b="1" err="1">
                <a:latin typeface="Work Sans" pitchFamily="2" charset="0"/>
              </a:rPr>
              <a:t>sug_tik</a:t>
            </a:r>
            <a:r>
              <a:rPr lang="en-GB" sz="1600">
                <a:latin typeface="Work Sans" pitchFamily="2" charset="0"/>
              </a:rPr>
              <a:t>: Case Type</a:t>
            </a:r>
          </a:p>
          <a:p>
            <a:pPr>
              <a:buFont typeface="+mj-lt"/>
              <a:buAutoNum type="arabicPeriod"/>
            </a:pPr>
            <a:r>
              <a:rPr lang="en-GB" sz="1600" b="1">
                <a:latin typeface="Work Sans" pitchFamily="2" charset="0"/>
              </a:rPr>
              <a:t>THUM_GEOGRAFI</a:t>
            </a:r>
            <a:r>
              <a:rPr lang="en-GB" sz="1600">
                <a:latin typeface="Work Sans" pitchFamily="2" charset="0"/>
              </a:rPr>
              <a:t>: Geographic Area</a:t>
            </a:r>
          </a:p>
          <a:p>
            <a:pPr>
              <a:buFont typeface="+mj-lt"/>
              <a:buAutoNum type="arabicPeriod"/>
            </a:pPr>
            <a:r>
              <a:rPr lang="en-GB" sz="1600" b="1">
                <a:latin typeface="Work Sans" pitchFamily="2" charset="0"/>
              </a:rPr>
              <a:t>SUG_DEREH</a:t>
            </a:r>
            <a:r>
              <a:rPr lang="en-GB" sz="1600">
                <a:latin typeface="Work Sans" pitchFamily="2" charset="0"/>
              </a:rPr>
              <a:t>: Road Type</a:t>
            </a:r>
          </a:p>
          <a:p>
            <a:pPr>
              <a:buFont typeface="+mj-lt"/>
              <a:buAutoNum type="arabicPeriod"/>
            </a:pPr>
            <a:r>
              <a:rPr lang="en-GB" sz="1600" b="1">
                <a:latin typeface="Work Sans" pitchFamily="2" charset="0"/>
              </a:rPr>
              <a:t>SEMEL_YISHUV</a:t>
            </a:r>
            <a:r>
              <a:rPr lang="en-GB" sz="1600">
                <a:latin typeface="Work Sans" pitchFamily="2" charset="0"/>
              </a:rPr>
              <a:t>: Settlement Code</a:t>
            </a:r>
          </a:p>
          <a:p>
            <a:pPr>
              <a:buFont typeface="+mj-lt"/>
              <a:buAutoNum type="arabicPeriod"/>
            </a:pPr>
            <a:r>
              <a:rPr lang="en-GB" sz="1600" b="1">
                <a:latin typeface="Work Sans" pitchFamily="2" charset="0"/>
              </a:rPr>
              <a:t>REHOV1</a:t>
            </a:r>
            <a:r>
              <a:rPr lang="en-GB" sz="1600">
                <a:latin typeface="Work Sans" pitchFamily="2" charset="0"/>
              </a:rPr>
              <a:t>: Street 1</a:t>
            </a:r>
          </a:p>
          <a:p>
            <a:pPr>
              <a:buFont typeface="+mj-lt"/>
              <a:buAutoNum type="arabicPeriod"/>
            </a:pPr>
            <a:r>
              <a:rPr lang="en-GB" sz="1600" b="1">
                <a:latin typeface="Work Sans" pitchFamily="2" charset="0"/>
              </a:rPr>
              <a:t>REHOV2</a:t>
            </a:r>
            <a:r>
              <a:rPr lang="en-GB" sz="1600">
                <a:latin typeface="Work Sans" pitchFamily="2" charset="0"/>
              </a:rPr>
              <a:t>: Street 2</a:t>
            </a:r>
          </a:p>
          <a:p>
            <a:pPr>
              <a:buFont typeface="+mj-lt"/>
              <a:buAutoNum type="arabicPeriod"/>
            </a:pPr>
            <a:r>
              <a:rPr lang="en-GB" sz="1600" b="1">
                <a:latin typeface="Work Sans" pitchFamily="2" charset="0"/>
              </a:rPr>
              <a:t>BAYIT</a:t>
            </a:r>
            <a:r>
              <a:rPr lang="en-GB" sz="1600">
                <a:latin typeface="Work Sans" pitchFamily="2" charset="0"/>
              </a:rPr>
              <a:t>: House Number</a:t>
            </a:r>
          </a:p>
          <a:p>
            <a:pPr>
              <a:buFont typeface="+mj-lt"/>
              <a:buAutoNum type="arabicPeriod"/>
            </a:pPr>
            <a:r>
              <a:rPr lang="en-GB" sz="1600" b="1">
                <a:latin typeface="Work Sans" pitchFamily="2" charset="0"/>
              </a:rPr>
              <a:t>ZOMET_IRONI</a:t>
            </a:r>
            <a:r>
              <a:rPr lang="en-GB" sz="1600">
                <a:latin typeface="Work Sans" pitchFamily="2" charset="0"/>
              </a:rPr>
              <a:t>: Urban Junction</a:t>
            </a:r>
          </a:p>
          <a:p>
            <a:pPr>
              <a:buFont typeface="+mj-lt"/>
              <a:buAutoNum type="arabicPeriod"/>
            </a:pPr>
            <a:r>
              <a:rPr lang="en-GB" sz="1600" b="1">
                <a:latin typeface="Work Sans" pitchFamily="2" charset="0"/>
              </a:rPr>
              <a:t>KVISH1</a:t>
            </a:r>
            <a:r>
              <a:rPr lang="en-GB" sz="1600">
                <a:latin typeface="Work Sans" pitchFamily="2" charset="0"/>
              </a:rPr>
              <a:t>: Road 1</a:t>
            </a:r>
          </a:p>
          <a:p>
            <a:pPr>
              <a:buFont typeface="+mj-lt"/>
              <a:buAutoNum type="arabicPeriod"/>
            </a:pPr>
            <a:r>
              <a:rPr lang="en-GB" sz="1600" b="1">
                <a:latin typeface="Work Sans" pitchFamily="2" charset="0"/>
              </a:rPr>
              <a:t>KVISH2</a:t>
            </a:r>
            <a:r>
              <a:rPr lang="en-GB" sz="1600">
                <a:latin typeface="Work Sans" pitchFamily="2" charset="0"/>
              </a:rPr>
              <a:t>: Road 2</a:t>
            </a:r>
          </a:p>
          <a:p>
            <a:pPr>
              <a:buFont typeface="+mj-lt"/>
              <a:buAutoNum type="arabicPeriod"/>
            </a:pPr>
            <a:r>
              <a:rPr lang="en-GB" sz="1600" b="1">
                <a:latin typeface="Work Sans" pitchFamily="2" charset="0"/>
              </a:rPr>
              <a:t>KM</a:t>
            </a:r>
            <a:r>
              <a:rPr lang="en-GB" sz="1600">
                <a:latin typeface="Work Sans" pitchFamily="2" charset="0"/>
              </a:rPr>
              <a:t>: </a:t>
            </a:r>
            <a:r>
              <a:rPr lang="en-GB" sz="1600" err="1">
                <a:latin typeface="Work Sans" pitchFamily="2" charset="0"/>
              </a:rPr>
              <a:t>Kilometer</a:t>
            </a:r>
            <a:r>
              <a:rPr lang="en-GB" sz="1600">
                <a:latin typeface="Work Sans" pitchFamily="2" charset="0"/>
              </a:rPr>
              <a:t> Mark</a:t>
            </a:r>
          </a:p>
          <a:p>
            <a:pPr>
              <a:buFont typeface="+mj-lt"/>
              <a:buAutoNum type="arabicPeriod"/>
            </a:pPr>
            <a:r>
              <a:rPr lang="en-GB" sz="1600" b="1">
                <a:latin typeface="Work Sans" pitchFamily="2" charset="0"/>
              </a:rPr>
              <a:t>ZOMET_LO_IRONI</a:t>
            </a:r>
            <a:r>
              <a:rPr lang="en-GB" sz="1600">
                <a:latin typeface="Work Sans" pitchFamily="2" charset="0"/>
              </a:rPr>
              <a:t>: Non-urban Junction</a:t>
            </a:r>
          </a:p>
          <a:p>
            <a:pPr>
              <a:buFont typeface="+mj-lt"/>
              <a:buAutoNum type="arabicPeriod"/>
            </a:pPr>
            <a:r>
              <a:rPr lang="en-GB" sz="1600" b="1">
                <a:latin typeface="Work Sans" pitchFamily="2" charset="0"/>
              </a:rPr>
              <a:t>YEHIDA</a:t>
            </a:r>
            <a:r>
              <a:rPr lang="en-GB" sz="1600">
                <a:latin typeface="Work Sans" pitchFamily="2" charset="0"/>
              </a:rPr>
              <a:t>: Unit</a:t>
            </a:r>
          </a:p>
          <a:p>
            <a:pPr>
              <a:buFont typeface="+mj-lt"/>
              <a:buAutoNum type="arabicPeriod"/>
            </a:pPr>
            <a:r>
              <a:rPr lang="en-GB" sz="1600" b="1">
                <a:latin typeface="Work Sans" pitchFamily="2" charset="0"/>
              </a:rPr>
              <a:t>SHNAT_TEUNA</a:t>
            </a:r>
            <a:r>
              <a:rPr lang="en-GB" sz="1600">
                <a:latin typeface="Work Sans" pitchFamily="2" charset="0"/>
              </a:rPr>
              <a:t>: Accident Year</a:t>
            </a:r>
          </a:p>
          <a:p>
            <a:pPr>
              <a:buFont typeface="+mj-lt"/>
              <a:buAutoNum type="arabicPeriod"/>
            </a:pPr>
            <a:r>
              <a:rPr lang="en-GB" sz="1600" b="1">
                <a:latin typeface="Work Sans" pitchFamily="2" charset="0"/>
              </a:rPr>
              <a:t>HODESH_TEUNA</a:t>
            </a:r>
            <a:r>
              <a:rPr lang="en-GB" sz="1600">
                <a:latin typeface="Work Sans" pitchFamily="2" charset="0"/>
              </a:rPr>
              <a:t>: Accident Month</a:t>
            </a:r>
          </a:p>
          <a:p>
            <a:pPr>
              <a:buFont typeface="+mj-lt"/>
              <a:buAutoNum type="arabicPeriod"/>
            </a:pPr>
            <a:r>
              <a:rPr lang="en-GB" sz="1600" b="1">
                <a:latin typeface="Work Sans" pitchFamily="2" charset="0"/>
              </a:rPr>
              <a:t>SHAA</a:t>
            </a:r>
            <a:r>
              <a:rPr lang="en-GB" sz="1600">
                <a:latin typeface="Work Sans" pitchFamily="2" charset="0"/>
              </a:rPr>
              <a:t>: Hour</a:t>
            </a:r>
          </a:p>
          <a:p>
            <a:pPr>
              <a:buFont typeface="+mj-lt"/>
              <a:buAutoNum type="arabicPeriod"/>
            </a:pPr>
            <a:r>
              <a:rPr lang="en-GB" sz="1600" b="1">
                <a:latin typeface="Work Sans" pitchFamily="2" charset="0"/>
              </a:rPr>
              <a:t>SUG_YOM</a:t>
            </a:r>
            <a:r>
              <a:rPr lang="en-GB" sz="1600">
                <a:latin typeface="Work Sans" pitchFamily="2" charset="0"/>
              </a:rPr>
              <a:t>: Day Type</a:t>
            </a:r>
          </a:p>
          <a:p>
            <a:pPr>
              <a:buFont typeface="+mj-lt"/>
              <a:buAutoNum type="arabicPeriod"/>
            </a:pPr>
            <a:r>
              <a:rPr lang="en-GB" sz="1600" b="1">
                <a:latin typeface="Work Sans" pitchFamily="2" charset="0"/>
              </a:rPr>
              <a:t>YOM_LAYLA</a:t>
            </a:r>
            <a:r>
              <a:rPr lang="en-GB" sz="1600">
                <a:latin typeface="Work Sans" pitchFamily="2" charset="0"/>
              </a:rPr>
              <a:t>: Day/Night</a:t>
            </a:r>
          </a:p>
          <a:p>
            <a:pPr>
              <a:buFont typeface="+mj-lt"/>
              <a:buAutoNum type="arabicPeriod"/>
            </a:pPr>
            <a:r>
              <a:rPr lang="en-GB" sz="1600" b="1">
                <a:latin typeface="Work Sans" pitchFamily="2" charset="0"/>
              </a:rPr>
              <a:t>YOM_BASHAVUA</a:t>
            </a:r>
            <a:r>
              <a:rPr lang="en-GB" sz="1600">
                <a:latin typeface="Work Sans" pitchFamily="2" charset="0"/>
              </a:rPr>
              <a:t>: Weekday</a:t>
            </a:r>
          </a:p>
          <a:p>
            <a:pPr>
              <a:buFont typeface="+mj-lt"/>
              <a:buAutoNum type="arabicPeriod"/>
            </a:pPr>
            <a:r>
              <a:rPr lang="en-GB" sz="1600" b="1">
                <a:latin typeface="Work Sans" pitchFamily="2" charset="0"/>
              </a:rPr>
              <a:t>HUMRAT_TEUNA</a:t>
            </a:r>
            <a:r>
              <a:rPr lang="en-GB" sz="1600">
                <a:latin typeface="Work Sans" pitchFamily="2" charset="0"/>
              </a:rPr>
              <a:t>: Accident Severity</a:t>
            </a:r>
          </a:p>
          <a:p>
            <a:pPr>
              <a:buFont typeface="+mj-lt"/>
              <a:buAutoNum type="arabicPeriod"/>
            </a:pPr>
            <a:r>
              <a:rPr lang="en-GB" sz="1600" b="1">
                <a:latin typeface="Work Sans" pitchFamily="2" charset="0"/>
              </a:rPr>
              <a:t>SUG_TEUNA</a:t>
            </a:r>
            <a:r>
              <a:rPr lang="en-GB" sz="1600">
                <a:latin typeface="Work Sans" pitchFamily="2" charset="0"/>
              </a:rPr>
              <a:t>: Accident Type</a:t>
            </a:r>
          </a:p>
          <a:p>
            <a:pPr>
              <a:buFont typeface="+mj-lt"/>
              <a:buAutoNum type="arabicPeriod"/>
            </a:pPr>
            <a:r>
              <a:rPr lang="en-GB" sz="1600" b="1">
                <a:latin typeface="Work Sans" pitchFamily="2" charset="0"/>
              </a:rPr>
              <a:t>HAD_MASLUL</a:t>
            </a:r>
            <a:r>
              <a:rPr lang="en-GB" sz="1600">
                <a:latin typeface="Work Sans" pitchFamily="2" charset="0"/>
              </a:rPr>
              <a:t>: Single Lane</a:t>
            </a:r>
          </a:p>
          <a:p>
            <a:pPr>
              <a:buFont typeface="+mj-lt"/>
              <a:buAutoNum type="arabicPeriod"/>
            </a:pPr>
            <a:r>
              <a:rPr lang="en-GB" sz="1600" b="1">
                <a:latin typeface="Work Sans" pitchFamily="2" charset="0"/>
              </a:rPr>
              <a:t>RAV_MASLUL</a:t>
            </a:r>
            <a:r>
              <a:rPr lang="en-GB" sz="1600">
                <a:latin typeface="Work Sans" pitchFamily="2" charset="0"/>
              </a:rPr>
              <a:t>: Multi Lane</a:t>
            </a:r>
          </a:p>
          <a:p>
            <a:pPr>
              <a:buFont typeface="+mj-lt"/>
              <a:buAutoNum type="arabicPeriod"/>
            </a:pPr>
            <a:r>
              <a:rPr lang="en-GB" sz="1600" b="1">
                <a:latin typeface="Work Sans" pitchFamily="2" charset="0"/>
              </a:rPr>
              <a:t>MEHIRUT_MUTERET</a:t>
            </a:r>
            <a:r>
              <a:rPr lang="en-GB" sz="1600">
                <a:latin typeface="Work Sans" pitchFamily="2" charset="0"/>
              </a:rPr>
              <a:t>: Speed Limit</a:t>
            </a:r>
          </a:p>
          <a:p>
            <a:pPr>
              <a:buFont typeface="+mj-lt"/>
              <a:buAutoNum type="arabicPeriod"/>
            </a:pPr>
            <a:r>
              <a:rPr lang="en-GB" sz="1600" b="1">
                <a:latin typeface="Work Sans" pitchFamily="2" charset="0"/>
              </a:rPr>
              <a:t>TKINUT</a:t>
            </a:r>
            <a:r>
              <a:rPr lang="en-GB" sz="1600">
                <a:latin typeface="Work Sans" pitchFamily="2" charset="0"/>
              </a:rPr>
              <a:t>: Road Condition</a:t>
            </a:r>
          </a:p>
          <a:p>
            <a:pPr>
              <a:buFont typeface="+mj-lt"/>
              <a:buAutoNum type="arabicPeriod"/>
            </a:pPr>
            <a:r>
              <a:rPr lang="en-GB" sz="1600" b="1">
                <a:latin typeface="Work Sans" pitchFamily="2" charset="0"/>
              </a:rPr>
              <a:t>ROHAV</a:t>
            </a:r>
            <a:r>
              <a:rPr lang="en-GB" sz="1600">
                <a:latin typeface="Work Sans" pitchFamily="2" charset="0"/>
              </a:rPr>
              <a:t>: Road Width</a:t>
            </a:r>
          </a:p>
          <a:p>
            <a:pPr>
              <a:buFont typeface="+mj-lt"/>
              <a:buAutoNum type="arabicPeriod"/>
            </a:pPr>
            <a:r>
              <a:rPr lang="en-GB" sz="1600" b="1">
                <a:latin typeface="Work Sans" pitchFamily="2" charset="0"/>
              </a:rPr>
              <a:t>SIMUN_TIMRUR</a:t>
            </a:r>
            <a:r>
              <a:rPr lang="en-GB" sz="1600">
                <a:latin typeface="Work Sans" pitchFamily="2" charset="0"/>
              </a:rPr>
              <a:t>: Traffic Signs</a:t>
            </a:r>
          </a:p>
          <a:p>
            <a:pPr>
              <a:buFont typeface="+mj-lt"/>
              <a:buAutoNum type="arabicPeriod"/>
            </a:pPr>
            <a:r>
              <a:rPr lang="en-GB" sz="1600" b="1">
                <a:latin typeface="Work Sans" pitchFamily="2" charset="0"/>
              </a:rPr>
              <a:t>TEURA</a:t>
            </a:r>
            <a:r>
              <a:rPr lang="en-GB" sz="1600">
                <a:latin typeface="Work Sans" pitchFamily="2" charset="0"/>
              </a:rPr>
              <a:t>: Lighting</a:t>
            </a:r>
          </a:p>
          <a:p>
            <a:pPr>
              <a:buFont typeface="+mj-lt"/>
              <a:buAutoNum type="arabicPeriod"/>
            </a:pPr>
            <a:r>
              <a:rPr lang="en-GB" sz="1600" b="1">
                <a:latin typeface="Work Sans" pitchFamily="2" charset="0"/>
              </a:rPr>
              <a:t>MEZEG_AVIR</a:t>
            </a:r>
            <a:r>
              <a:rPr lang="en-GB" sz="1600">
                <a:latin typeface="Work Sans" pitchFamily="2" charset="0"/>
              </a:rPr>
              <a:t>: Weather</a:t>
            </a:r>
          </a:p>
          <a:p>
            <a:pPr>
              <a:buFont typeface="+mj-lt"/>
              <a:buAutoNum type="arabicPeriod"/>
            </a:pPr>
            <a:r>
              <a:rPr lang="en-GB" sz="1600" b="1">
                <a:latin typeface="Work Sans" pitchFamily="2" charset="0"/>
              </a:rPr>
              <a:t>PNE_KVISH</a:t>
            </a:r>
            <a:r>
              <a:rPr lang="en-GB" sz="1600">
                <a:latin typeface="Work Sans" pitchFamily="2" charset="0"/>
              </a:rPr>
              <a:t>: Road Surface</a:t>
            </a:r>
          </a:p>
          <a:p>
            <a:pPr>
              <a:buFont typeface="+mj-lt"/>
              <a:buAutoNum type="arabicPeriod"/>
            </a:pPr>
            <a:r>
              <a:rPr lang="en-GB" sz="1600" b="1">
                <a:latin typeface="Work Sans" pitchFamily="2" charset="0"/>
              </a:rPr>
              <a:t>SUG_EZEM</a:t>
            </a:r>
            <a:r>
              <a:rPr lang="en-GB" sz="1600">
                <a:latin typeface="Work Sans" pitchFamily="2" charset="0"/>
              </a:rPr>
              <a:t>: Object Type</a:t>
            </a:r>
          </a:p>
          <a:p>
            <a:pPr>
              <a:buFont typeface="+mj-lt"/>
              <a:buAutoNum type="arabicPeriod"/>
            </a:pPr>
            <a:r>
              <a:rPr lang="en-GB" sz="1600" b="1">
                <a:latin typeface="Work Sans" pitchFamily="2" charset="0"/>
              </a:rPr>
              <a:t>MERHAK_EZEM</a:t>
            </a:r>
            <a:r>
              <a:rPr lang="en-GB" sz="1600">
                <a:latin typeface="Work Sans" pitchFamily="2" charset="0"/>
              </a:rPr>
              <a:t>: Object Distance</a:t>
            </a:r>
          </a:p>
          <a:p>
            <a:pPr>
              <a:buFont typeface="+mj-lt"/>
              <a:buAutoNum type="arabicPeriod"/>
            </a:pPr>
            <a:r>
              <a:rPr lang="en-GB" sz="1600" b="1">
                <a:latin typeface="Work Sans" pitchFamily="2" charset="0"/>
              </a:rPr>
              <a:t>LO_HAZA</a:t>
            </a:r>
            <a:r>
              <a:rPr lang="en-GB" sz="1600">
                <a:latin typeface="Work Sans" pitchFamily="2" charset="0"/>
              </a:rPr>
              <a:t>: Obstruction</a:t>
            </a:r>
          </a:p>
          <a:p>
            <a:pPr>
              <a:buFont typeface="+mj-lt"/>
              <a:buAutoNum type="arabicPeriod"/>
            </a:pPr>
            <a:r>
              <a:rPr lang="en-GB" sz="1600" b="1">
                <a:latin typeface="Work Sans" pitchFamily="2" charset="0"/>
              </a:rPr>
              <a:t>OFEN_HAZIYA</a:t>
            </a:r>
            <a:r>
              <a:rPr lang="en-GB" sz="1600">
                <a:latin typeface="Work Sans" pitchFamily="2" charset="0"/>
              </a:rPr>
              <a:t>: Visibility</a:t>
            </a:r>
          </a:p>
          <a:p>
            <a:pPr>
              <a:buFont typeface="+mj-lt"/>
              <a:buAutoNum type="arabicPeriod"/>
            </a:pPr>
            <a:r>
              <a:rPr lang="en-GB" sz="1600" b="1">
                <a:latin typeface="Work Sans" pitchFamily="2" charset="0"/>
              </a:rPr>
              <a:t>MEKOM_HAZIYA</a:t>
            </a:r>
            <a:r>
              <a:rPr lang="en-GB" sz="1600">
                <a:latin typeface="Work Sans" pitchFamily="2" charset="0"/>
              </a:rPr>
              <a:t>: Visibility Location</a:t>
            </a:r>
          </a:p>
          <a:p>
            <a:pPr>
              <a:buFont typeface="+mj-lt"/>
              <a:buAutoNum type="arabicPeriod"/>
            </a:pPr>
            <a:r>
              <a:rPr lang="en-GB" sz="1600" b="1">
                <a:latin typeface="Work Sans" pitchFamily="2" charset="0"/>
              </a:rPr>
              <a:t>KIVUN_HAZIYA</a:t>
            </a:r>
            <a:r>
              <a:rPr lang="en-GB" sz="1600">
                <a:latin typeface="Work Sans" pitchFamily="2" charset="0"/>
              </a:rPr>
              <a:t>: Visibility Direction</a:t>
            </a:r>
          </a:p>
          <a:p>
            <a:pPr>
              <a:buFont typeface="+mj-lt"/>
              <a:buAutoNum type="arabicPeriod"/>
            </a:pPr>
            <a:r>
              <a:rPr lang="en-GB" sz="1600" b="1">
                <a:latin typeface="Work Sans" pitchFamily="2" charset="0"/>
              </a:rPr>
              <a:t>MAHOZ</a:t>
            </a:r>
            <a:r>
              <a:rPr lang="en-GB" sz="1600">
                <a:latin typeface="Work Sans" pitchFamily="2" charset="0"/>
              </a:rPr>
              <a:t>: District</a:t>
            </a:r>
          </a:p>
          <a:p>
            <a:pPr>
              <a:buFont typeface="+mj-lt"/>
              <a:buAutoNum type="arabicPeriod"/>
            </a:pPr>
            <a:r>
              <a:rPr lang="en-GB" sz="1600" b="1">
                <a:latin typeface="Work Sans" pitchFamily="2" charset="0"/>
              </a:rPr>
              <a:t>NAFA</a:t>
            </a:r>
            <a:r>
              <a:rPr lang="en-GB" sz="1600">
                <a:latin typeface="Work Sans" pitchFamily="2" charset="0"/>
              </a:rPr>
              <a:t>: Sub-district</a:t>
            </a:r>
          </a:p>
          <a:p>
            <a:pPr>
              <a:buFont typeface="+mj-lt"/>
              <a:buAutoNum type="arabicPeriod"/>
            </a:pPr>
            <a:r>
              <a:rPr lang="en-GB" sz="1600" b="1">
                <a:latin typeface="Work Sans" pitchFamily="2" charset="0"/>
              </a:rPr>
              <a:t>EZOR_TIVI</a:t>
            </a:r>
            <a:r>
              <a:rPr lang="en-GB" sz="1600">
                <a:latin typeface="Work Sans" pitchFamily="2" charset="0"/>
              </a:rPr>
              <a:t>: Natural Area</a:t>
            </a:r>
          </a:p>
          <a:p>
            <a:pPr>
              <a:buFont typeface="+mj-lt"/>
              <a:buAutoNum type="arabicPeriod"/>
            </a:pPr>
            <a:r>
              <a:rPr lang="en-GB" sz="1600" b="1">
                <a:latin typeface="Work Sans" pitchFamily="2" charset="0"/>
              </a:rPr>
              <a:t>MAAMAD_MINIZIPALI</a:t>
            </a:r>
            <a:r>
              <a:rPr lang="en-GB" sz="1600">
                <a:latin typeface="Work Sans" pitchFamily="2" charset="0"/>
              </a:rPr>
              <a:t>: Municipal Status</a:t>
            </a:r>
          </a:p>
          <a:p>
            <a:pPr>
              <a:buFont typeface="+mj-lt"/>
              <a:buAutoNum type="arabicPeriod"/>
            </a:pPr>
            <a:r>
              <a:rPr lang="en-GB" sz="1600" b="1">
                <a:latin typeface="Work Sans" pitchFamily="2" charset="0"/>
              </a:rPr>
              <a:t>ZURAT_ISHUV</a:t>
            </a:r>
            <a:r>
              <a:rPr lang="en-GB" sz="1600">
                <a:latin typeface="Work Sans" pitchFamily="2" charset="0"/>
              </a:rPr>
              <a:t>: Settlement Form</a:t>
            </a:r>
          </a:p>
          <a:p>
            <a:pPr>
              <a:buFont typeface="+mj-lt"/>
              <a:buAutoNum type="arabicPeriod"/>
            </a:pPr>
            <a:r>
              <a:rPr lang="en-GB" sz="1600" b="1">
                <a:latin typeface="Work Sans" pitchFamily="2" charset="0"/>
              </a:rPr>
              <a:t>STATUS_IGUN</a:t>
            </a:r>
            <a:r>
              <a:rPr lang="en-GB" sz="1600">
                <a:latin typeface="Work Sans" pitchFamily="2" charset="0"/>
              </a:rPr>
              <a:t>: Road Status</a:t>
            </a:r>
          </a:p>
          <a:p>
            <a:pPr>
              <a:buFont typeface="+mj-lt"/>
              <a:buAutoNum type="arabicPeriod"/>
            </a:pPr>
            <a:r>
              <a:rPr lang="en-GB" sz="1600" b="1">
                <a:latin typeface="Work Sans" pitchFamily="2" charset="0"/>
              </a:rPr>
              <a:t>X</a:t>
            </a:r>
            <a:r>
              <a:rPr lang="en-GB" sz="1600">
                <a:latin typeface="Work Sans" pitchFamily="2" charset="0"/>
              </a:rPr>
              <a:t>: X Coordinate</a:t>
            </a:r>
          </a:p>
          <a:p>
            <a:pPr>
              <a:buFont typeface="+mj-lt"/>
              <a:buAutoNum type="arabicPeriod"/>
            </a:pPr>
            <a:r>
              <a:rPr lang="en-GB" sz="1600" b="1">
                <a:latin typeface="Work Sans" pitchFamily="2" charset="0"/>
              </a:rPr>
              <a:t>Y</a:t>
            </a:r>
            <a:r>
              <a:rPr lang="en-GB" sz="1600">
                <a:latin typeface="Work Sans" pitchFamily="2" charset="0"/>
              </a:rPr>
              <a:t>: Y Coordinate</a:t>
            </a:r>
          </a:p>
        </p:txBody>
      </p:sp>
    </p:spTree>
    <p:extLst>
      <p:ext uri="{BB962C8B-B14F-4D97-AF65-F5344CB8AC3E}">
        <p14:creationId xmlns:p14="http://schemas.microsoft.com/office/powerpoint/2010/main" val="3977089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569360" y="273582"/>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Accidents</a:t>
            </a:r>
            <a:endParaRPr sz="2933">
              <a:solidFill>
                <a:schemeClr val="accent1"/>
              </a:solidFill>
            </a:endParaRPr>
          </a:p>
          <a:p>
            <a:pPr rtl="1"/>
            <a:endParaRPr>
              <a:latin typeface="David Libre"/>
              <a:ea typeface="David Libre"/>
              <a:cs typeface="David Libre"/>
              <a:sym typeface="David Libre"/>
            </a:endParaRPr>
          </a:p>
        </p:txBody>
      </p:sp>
      <p:sp>
        <p:nvSpPr>
          <p:cNvPr id="4" name="TextBox 3">
            <a:extLst>
              <a:ext uri="{FF2B5EF4-FFF2-40B4-BE49-F238E27FC236}">
                <a16:creationId xmlns:a16="http://schemas.microsoft.com/office/drawing/2014/main" id="{2BFC8973-E07B-505D-A23B-E77A8AA212E6}"/>
              </a:ext>
            </a:extLst>
          </p:cNvPr>
          <p:cNvSpPr txBox="1"/>
          <p:nvPr/>
        </p:nvSpPr>
        <p:spPr>
          <a:xfrm>
            <a:off x="1736271" y="5639111"/>
            <a:ext cx="12897110"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3">
            <a:spAutoFit/>
          </a:bodyPr>
          <a:lstStyle/>
          <a:p>
            <a:pPr marL="285750" indent="-285750">
              <a:buFont typeface="Wingdings" panose="05000000000000000000" pitchFamily="2" charset="2"/>
              <a:buChar char="Ø"/>
            </a:pPr>
            <a:r>
              <a:rPr lang="en-US" b="1">
                <a:latin typeface="Work Sans" pitchFamily="2" charset="0"/>
              </a:rPr>
              <a:t>Since we have X,Y data we can plot  it AS IS.</a:t>
            </a:r>
          </a:p>
          <a:p>
            <a:endParaRPr lang="en-GB" b="1">
              <a:latin typeface="Work Sans" pitchFamily="2" charset="0"/>
            </a:endParaRPr>
          </a:p>
        </p:txBody>
      </p:sp>
      <p:pic>
        <p:nvPicPr>
          <p:cNvPr id="2" name="Picture 1" descr="A map of a body of water&#10;&#10;Description automatically generated">
            <a:extLst>
              <a:ext uri="{FF2B5EF4-FFF2-40B4-BE49-F238E27FC236}">
                <a16:creationId xmlns:a16="http://schemas.microsoft.com/office/drawing/2014/main" id="{70CA8556-5646-E9FD-FEEF-2CA6822E8CF5}"/>
              </a:ext>
            </a:extLst>
          </p:cNvPr>
          <p:cNvPicPr>
            <a:picLocks noChangeAspect="1"/>
          </p:cNvPicPr>
          <p:nvPr/>
        </p:nvPicPr>
        <p:blipFill rotWithShape="1">
          <a:blip r:embed="rId3"/>
          <a:srcRect l="28538" r="10395"/>
          <a:stretch/>
        </p:blipFill>
        <p:spPr>
          <a:xfrm>
            <a:off x="1736271" y="911112"/>
            <a:ext cx="8719457" cy="4643413"/>
          </a:xfrm>
          <a:prstGeom prst="rect">
            <a:avLst/>
          </a:prstGeom>
          <a:ln>
            <a:noFill/>
          </a:ln>
          <a:effectLst>
            <a:softEdge rad="112500"/>
          </a:effectLst>
        </p:spPr>
      </p:pic>
      <p:sp>
        <p:nvSpPr>
          <p:cNvPr id="3" name="TextBox 2">
            <a:extLst>
              <a:ext uri="{FF2B5EF4-FFF2-40B4-BE49-F238E27FC236}">
                <a16:creationId xmlns:a16="http://schemas.microsoft.com/office/drawing/2014/main" id="{FA8B01F1-230C-FDEF-C063-EC508ABED4F9}"/>
              </a:ext>
            </a:extLst>
          </p:cNvPr>
          <p:cNvSpPr txBox="1"/>
          <p:nvPr/>
        </p:nvSpPr>
        <p:spPr>
          <a:xfrm>
            <a:off x="512037" y="6130501"/>
            <a:ext cx="11167925" cy="584775"/>
          </a:xfrm>
          <a:prstGeom prst="rect">
            <a:avLst/>
          </a:prstGeom>
          <a:noFill/>
          <a:ln w="38100">
            <a:solidFill>
              <a:schemeClr val="tx1"/>
            </a:solidFill>
          </a:ln>
        </p:spPr>
        <p:txBody>
          <a:bodyPr wrap="square" numCol="1">
            <a:spAutoFit/>
          </a:bodyPr>
          <a:lstStyle/>
          <a:p>
            <a:pPr algn="ctr"/>
            <a:r>
              <a:rPr lang="en-US" sz="1600">
                <a:latin typeface="Work Sans" pitchFamily="2" charset="0"/>
              </a:rPr>
              <a:t>Notice that many accidents occurred on roads where we don't have any (‘RADARS'). Therefore, we need to merge the accident data with the traffic count data to better analyze these incidents …</a:t>
            </a:r>
            <a:endParaRPr lang="en-US" sz="1200">
              <a:latin typeface="Work Sans" pitchFamily="2" charset="0"/>
            </a:endParaRPr>
          </a:p>
        </p:txBody>
      </p:sp>
    </p:spTree>
    <p:extLst>
      <p:ext uri="{BB962C8B-B14F-4D97-AF65-F5344CB8AC3E}">
        <p14:creationId xmlns:p14="http://schemas.microsoft.com/office/powerpoint/2010/main" val="1419029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2">
            <a:alpha val="74000"/>
          </a:schemeClr>
        </a:solidFill>
        <a:effectLst/>
      </p:bgPr>
    </p:bg>
    <p:spTree>
      <p:nvGrpSpPr>
        <p:cNvPr id="1" name=""/>
        <p:cNvGrpSpPr/>
        <p:nvPr/>
      </p:nvGrpSpPr>
      <p:grpSpPr>
        <a:xfrm>
          <a:off x="0" y="0"/>
          <a:ext cx="0" cy="0"/>
          <a:chOff x="0" y="0"/>
          <a:chExt cx="0" cy="0"/>
        </a:xfrm>
      </p:grpSpPr>
      <p:sp>
        <p:nvSpPr>
          <p:cNvPr id="7" name="Google Shape;2115;p43">
            <a:extLst>
              <a:ext uri="{FF2B5EF4-FFF2-40B4-BE49-F238E27FC236}">
                <a16:creationId xmlns:a16="http://schemas.microsoft.com/office/drawing/2014/main" id="{43AF22E9-FB1C-E040-D887-D3231608638E}"/>
              </a:ext>
            </a:extLst>
          </p:cNvPr>
          <p:cNvSpPr txBox="1">
            <a:spLocks noGrp="1"/>
          </p:cNvSpPr>
          <p:nvPr>
            <p:ph type="title"/>
          </p:nvPr>
        </p:nvSpPr>
        <p:spPr>
          <a:xfrm>
            <a:off x="602017" y="542166"/>
            <a:ext cx="9736301" cy="661483"/>
          </a:xfrm>
          <a:prstGeom prst="rect">
            <a:avLst/>
          </a:prstGeom>
        </p:spPr>
        <p:txBody>
          <a:bodyPr spcFirstLastPara="1" wrap="square" lIns="121900" tIns="121900" rIns="121900" bIns="121900" anchor="t" anchorCtr="0">
            <a:noAutofit/>
          </a:bodyPr>
          <a:lstStyle/>
          <a:p>
            <a:pPr algn="l"/>
            <a:r>
              <a:rPr lang="en-GB" sz="2933">
                <a:solidFill>
                  <a:schemeClr val="accent1"/>
                </a:solidFill>
              </a:rPr>
              <a:t>Steps to merge traffic count with accident</a:t>
            </a:r>
            <a:endParaRPr sz="2933">
              <a:solidFill>
                <a:schemeClr val="accent1"/>
              </a:solidFill>
            </a:endParaRPr>
          </a:p>
        </p:txBody>
      </p:sp>
      <p:sp>
        <p:nvSpPr>
          <p:cNvPr id="8" name="Google Shape;2115;p43">
            <a:extLst>
              <a:ext uri="{FF2B5EF4-FFF2-40B4-BE49-F238E27FC236}">
                <a16:creationId xmlns:a16="http://schemas.microsoft.com/office/drawing/2014/main" id="{815A0193-6FE5-0781-1A58-E6530C383BFD}"/>
              </a:ext>
            </a:extLst>
          </p:cNvPr>
          <p:cNvSpPr txBox="1">
            <a:spLocks/>
          </p:cNvSpPr>
          <p:nvPr/>
        </p:nvSpPr>
        <p:spPr>
          <a:xfrm>
            <a:off x="792480" y="4714085"/>
            <a:ext cx="9736301" cy="66148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knut Antiqua"/>
              <a:buNone/>
              <a:defRPr sz="5867" b="1" i="0" u="none" strike="noStrike" cap="none">
                <a:solidFill>
                  <a:schemeClr val="dk1"/>
                </a:solidFill>
                <a:latin typeface="Inknut Antiqua"/>
                <a:ea typeface="Inknut Antiqua"/>
                <a:cs typeface="Inknut Antiqua"/>
                <a:sym typeface="Inknut Antiqua"/>
              </a:defRPr>
            </a:lvl1pPr>
            <a:lvl2pPr marR="0" lvl="1"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2pPr>
            <a:lvl3pPr marR="0" lvl="2"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3pPr>
            <a:lvl4pPr marR="0" lvl="3"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4pPr>
            <a:lvl5pPr marR="0" lvl="4"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5pPr>
            <a:lvl6pPr marR="0" lvl="5"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6pPr>
            <a:lvl7pPr marR="0" lvl="6"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7pPr>
            <a:lvl8pPr marR="0" lvl="7"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8pPr>
            <a:lvl9pPr marR="0" lvl="8"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9pPr>
          </a:lstStyle>
          <a:p>
            <a:r>
              <a:rPr lang="en-GB" sz="2933" u="sng">
                <a:solidFill>
                  <a:schemeClr val="accent1"/>
                </a:solidFill>
              </a:rPr>
              <a:t>Next Steps</a:t>
            </a:r>
          </a:p>
        </p:txBody>
      </p:sp>
      <p:sp>
        <p:nvSpPr>
          <p:cNvPr id="10" name="Rectangle 1">
            <a:extLst>
              <a:ext uri="{FF2B5EF4-FFF2-40B4-BE49-F238E27FC236}">
                <a16:creationId xmlns:a16="http://schemas.microsoft.com/office/drawing/2014/main" id="{A3B21E70-6527-FF3C-BA88-72E9A2F7C237}"/>
              </a:ext>
            </a:extLst>
          </p:cNvPr>
          <p:cNvSpPr>
            <a:spLocks noGrp="1" noChangeArrowheads="1"/>
          </p:cNvSpPr>
          <p:nvPr>
            <p:ph type="subTitle" idx="1"/>
          </p:nvPr>
        </p:nvSpPr>
        <p:spPr bwMode="auto">
          <a:xfrm>
            <a:off x="163285" y="1399284"/>
            <a:ext cx="11865430" cy="3046988"/>
          </a:xfrm>
          <a:prstGeom prst="rect">
            <a:avLst/>
          </a:prstGeom>
          <a:solidFill>
            <a:schemeClr val="bg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600" b="1" i="0" u="none" strike="noStrike" cap="none" normalizeH="0" baseline="0">
                <a:ln>
                  <a:noFill/>
                </a:ln>
                <a:solidFill>
                  <a:schemeClr val="tx1"/>
                </a:solidFill>
                <a:effectLst/>
                <a:latin typeface="Work Sans" pitchFamily="2" charset="0"/>
              </a:rPr>
              <a:t>Loading Datasets</a:t>
            </a:r>
            <a:r>
              <a:rPr kumimoji="0" lang="en-US" altLang="en-US" sz="1600" b="0" i="0" u="none" strike="noStrike" cap="none" normalizeH="0" baseline="0">
                <a:ln>
                  <a:noFill/>
                </a:ln>
                <a:solidFill>
                  <a:schemeClr val="tx1"/>
                </a:solidFill>
                <a:effectLst/>
                <a:latin typeface="Work Sans" pitchFamily="2" charset="0"/>
              </a:rPr>
              <a:t>: Loaded traffic and accident data into </a:t>
            </a:r>
            <a:r>
              <a:rPr kumimoji="0" lang="en-US" altLang="en-US" sz="1600" b="0" i="0" u="none" strike="noStrike" cap="none" normalizeH="0" baseline="0" err="1">
                <a:ln>
                  <a:noFill/>
                </a:ln>
                <a:solidFill>
                  <a:schemeClr val="tx1"/>
                </a:solidFill>
                <a:effectLst/>
                <a:latin typeface="Work Sans" pitchFamily="2" charset="0"/>
              </a:rPr>
              <a:t>DataFrames</a:t>
            </a:r>
            <a:r>
              <a:rPr kumimoji="0" lang="en-US" altLang="en-US" sz="1600" b="0" i="0" u="none" strike="noStrike" cap="none" normalizeH="0" baseline="0">
                <a:ln>
                  <a:noFill/>
                </a:ln>
                <a:solidFill>
                  <a:schemeClr val="tx1"/>
                </a:solidFill>
                <a:effectLst/>
                <a:latin typeface="Work Sans" pitchFamily="2" charset="0"/>
              </a:rPr>
              <a:t>, focusing on key columns like </a:t>
            </a:r>
            <a:r>
              <a:rPr kumimoji="0" lang="en-US" altLang="en-US" sz="1600" b="1" i="0" u="none" strike="noStrike" cap="none" normalizeH="0" baseline="0" err="1">
                <a:ln>
                  <a:noFill/>
                </a:ln>
                <a:solidFill>
                  <a:schemeClr val="tx1"/>
                </a:solidFill>
                <a:effectLst/>
                <a:latin typeface="Work Sans" pitchFamily="2" charset="0"/>
              </a:rPr>
              <a:t>kvish</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keta</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err="1">
                <a:ln>
                  <a:noFill/>
                </a:ln>
                <a:solidFill>
                  <a:schemeClr val="tx1"/>
                </a:solidFill>
                <a:effectLst/>
                <a:latin typeface="Work Sans" pitchFamily="2" charset="0"/>
              </a:rPr>
              <a:t>yom</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err="1">
                <a:ln>
                  <a:noFill/>
                </a:ln>
                <a:solidFill>
                  <a:schemeClr val="tx1"/>
                </a:solidFill>
                <a:effectLst/>
                <a:latin typeface="Work Sans" pitchFamily="2" charset="0"/>
              </a:rPr>
              <a:t>kamut_kle_rehev</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KVISH1</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KVISH2</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HUMRAT_TEUNA</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X</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Y</a:t>
            </a:r>
            <a:r>
              <a:rPr kumimoji="0" lang="en-US" altLang="en-US" sz="1600" b="0" i="0" u="none" strike="noStrike" cap="none" normalizeH="0" baseline="0">
                <a:ln>
                  <a:noFill/>
                </a:ln>
                <a:solidFill>
                  <a:schemeClr val="tx1"/>
                </a:solidFill>
                <a:effectLst/>
                <a:latin typeface="Work Sans" pitchFamily="2" charset="0"/>
              </a:rPr>
              <a:t>.</a:t>
            </a:r>
          </a:p>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600" b="1" i="0" u="none" strike="noStrike" cap="none" normalizeH="0" baseline="0">
                <a:ln>
                  <a:noFill/>
                </a:ln>
                <a:solidFill>
                  <a:schemeClr val="tx1"/>
                </a:solidFill>
                <a:effectLst/>
                <a:latin typeface="Work Sans" pitchFamily="2" charset="0"/>
              </a:rPr>
              <a:t>Column Standardization</a:t>
            </a:r>
            <a:r>
              <a:rPr kumimoji="0" lang="en-US" altLang="en-US" sz="1600" b="0" i="0" u="none" strike="noStrike" cap="none" normalizeH="0" baseline="0">
                <a:ln>
                  <a:noFill/>
                </a:ln>
                <a:solidFill>
                  <a:schemeClr val="tx1"/>
                </a:solidFill>
                <a:effectLst/>
                <a:latin typeface="Work Sans" pitchFamily="2" charset="0"/>
              </a:rPr>
              <a:t>: Standardized column names </a:t>
            </a:r>
            <a:br>
              <a:rPr kumimoji="0" lang="en-US" altLang="en-US" sz="1600" b="0" i="0" u="none" strike="noStrike" cap="none" normalizeH="0" baseline="0">
                <a:ln>
                  <a:noFill/>
                </a:ln>
                <a:solidFill>
                  <a:schemeClr val="tx1"/>
                </a:solidFill>
                <a:effectLst/>
                <a:latin typeface="Work Sans" pitchFamily="2" charset="0"/>
              </a:rPr>
            </a:br>
            <a:r>
              <a:rPr kumimoji="0" lang="en-US" altLang="en-US" sz="1600" b="0" i="0" u="none" strike="noStrike" cap="none" normalizeH="0" baseline="0">
                <a:ln>
                  <a:noFill/>
                </a:ln>
                <a:solidFill>
                  <a:schemeClr val="tx1"/>
                </a:solidFill>
                <a:effectLst/>
                <a:latin typeface="Work Sans" pitchFamily="2" charset="0"/>
              </a:rPr>
              <a:t>(e.g., </a:t>
            </a:r>
            <a:r>
              <a:rPr kumimoji="0" lang="en-US" altLang="en-US" sz="1600" b="1" i="0" u="none" strike="noStrike" cap="none" normalizeH="0" baseline="0">
                <a:ln>
                  <a:noFill/>
                </a:ln>
                <a:solidFill>
                  <a:schemeClr val="tx1"/>
                </a:solidFill>
                <a:effectLst/>
                <a:latin typeface="Work Sans" pitchFamily="2" charset="0"/>
              </a:rPr>
              <a:t>HODESH_TEUNA</a:t>
            </a:r>
            <a:r>
              <a:rPr kumimoji="0" lang="en-US" altLang="en-US" sz="1600" b="0" i="0" u="none" strike="noStrike" cap="none" normalizeH="0" baseline="0">
                <a:ln>
                  <a:noFill/>
                </a:ln>
                <a:solidFill>
                  <a:schemeClr val="tx1"/>
                </a:solidFill>
                <a:effectLst/>
                <a:latin typeface="Work Sans" pitchFamily="2" charset="0"/>
              </a:rPr>
              <a:t> to </a:t>
            </a:r>
            <a:r>
              <a:rPr kumimoji="0" lang="en-US" altLang="en-US" sz="1600" b="1" i="0" u="none" strike="noStrike" cap="none" normalizeH="0" baseline="0" err="1">
                <a:ln>
                  <a:noFill/>
                </a:ln>
                <a:solidFill>
                  <a:schemeClr val="tx1"/>
                </a:solidFill>
                <a:effectLst/>
                <a:latin typeface="Work Sans" pitchFamily="2" charset="0"/>
              </a:rPr>
              <a:t>hodesh</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YOM_BASHAVUA</a:t>
            </a:r>
            <a:r>
              <a:rPr kumimoji="0" lang="en-US" altLang="en-US" sz="1600" b="0" i="0" u="none" strike="noStrike" cap="none" normalizeH="0" baseline="0">
                <a:ln>
                  <a:noFill/>
                </a:ln>
                <a:solidFill>
                  <a:schemeClr val="tx1"/>
                </a:solidFill>
                <a:effectLst/>
                <a:latin typeface="Work Sans" pitchFamily="2" charset="0"/>
              </a:rPr>
              <a:t> to </a:t>
            </a:r>
            <a:r>
              <a:rPr kumimoji="0" lang="en-US" altLang="en-US" sz="1600" b="1" i="0" u="none" strike="noStrike" cap="none" normalizeH="0" baseline="0" err="1">
                <a:ln>
                  <a:noFill/>
                </a:ln>
                <a:solidFill>
                  <a:schemeClr val="tx1"/>
                </a:solidFill>
                <a:effectLst/>
                <a:latin typeface="Work Sans" pitchFamily="2" charset="0"/>
              </a:rPr>
              <a:t>yom</a:t>
            </a:r>
            <a:r>
              <a:rPr kumimoji="0" lang="en-US" altLang="en-US" sz="1600" b="0" i="0" u="none" strike="noStrike" cap="none" normalizeH="0" baseline="0">
                <a:ln>
                  <a:noFill/>
                </a:ln>
                <a:solidFill>
                  <a:schemeClr val="tx1"/>
                </a:solidFill>
                <a:effectLst/>
                <a:latin typeface="Work Sans" pitchFamily="2" charset="0"/>
              </a:rPr>
              <a:t>).</a:t>
            </a:r>
          </a:p>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600" b="1" i="0" u="none" strike="noStrike" cap="none" normalizeH="0" baseline="0">
                <a:ln>
                  <a:noFill/>
                </a:ln>
                <a:solidFill>
                  <a:schemeClr val="tx1"/>
                </a:solidFill>
                <a:effectLst/>
                <a:latin typeface="Work Sans" pitchFamily="2" charset="0"/>
              </a:rPr>
              <a:t>Aggregating Traffic Data</a:t>
            </a:r>
            <a:r>
              <a:rPr kumimoji="0" lang="en-US" altLang="en-US" sz="1600" b="0" i="0" u="none" strike="noStrike" cap="none" normalizeH="0" baseline="0">
                <a:ln>
                  <a:noFill/>
                </a:ln>
                <a:solidFill>
                  <a:schemeClr val="tx1"/>
                </a:solidFill>
                <a:effectLst/>
                <a:latin typeface="Work Sans" pitchFamily="2" charset="0"/>
              </a:rPr>
              <a:t>: Calculated the average traffic volume for each road segment on each day of the week.</a:t>
            </a:r>
          </a:p>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600" b="1" i="0" u="none" strike="noStrike" cap="none" normalizeH="0" baseline="0">
                <a:ln>
                  <a:noFill/>
                </a:ln>
                <a:solidFill>
                  <a:schemeClr val="tx1"/>
                </a:solidFill>
                <a:effectLst/>
                <a:latin typeface="Work Sans" pitchFamily="2" charset="0"/>
              </a:rPr>
              <a:t>Merging Data</a:t>
            </a:r>
            <a:r>
              <a:rPr kumimoji="0" lang="en-US" altLang="en-US" sz="1600" b="0" i="0" u="none" strike="noStrike" cap="none" normalizeH="0" baseline="0">
                <a:ln>
                  <a:noFill/>
                </a:ln>
                <a:solidFill>
                  <a:schemeClr val="tx1"/>
                </a:solidFill>
                <a:effectLst/>
                <a:latin typeface="Work Sans" pitchFamily="2" charset="0"/>
              </a:rPr>
              <a:t>: Merged aggregated traffic data with accidents using </a:t>
            </a:r>
            <a:r>
              <a:rPr kumimoji="0" lang="en-US" altLang="en-US" sz="1600" b="1" i="0" u="none" strike="noStrike" cap="none" normalizeH="0" baseline="0">
                <a:ln>
                  <a:noFill/>
                </a:ln>
                <a:solidFill>
                  <a:schemeClr val="tx1"/>
                </a:solidFill>
                <a:effectLst/>
                <a:latin typeface="Work Sans" pitchFamily="2" charset="0"/>
              </a:rPr>
              <a:t>KVISH1</a:t>
            </a:r>
            <a:r>
              <a:rPr kumimoji="0" lang="en-US" altLang="en-US" sz="1600" b="0" i="0" u="none" strike="noStrike" cap="none" normalizeH="0" baseline="0">
                <a:ln>
                  <a:noFill/>
                </a:ln>
                <a:solidFill>
                  <a:schemeClr val="tx1"/>
                </a:solidFill>
                <a:effectLst/>
                <a:latin typeface="Work Sans" pitchFamily="2" charset="0"/>
              </a:rPr>
              <a:t> and </a:t>
            </a:r>
            <a:r>
              <a:rPr kumimoji="0" lang="en-US" altLang="en-US" sz="1600" b="1" i="0" u="none" strike="noStrike" cap="none" normalizeH="0" baseline="0">
                <a:ln>
                  <a:noFill/>
                </a:ln>
                <a:solidFill>
                  <a:schemeClr val="tx1"/>
                </a:solidFill>
                <a:effectLst/>
                <a:latin typeface="Work Sans" pitchFamily="2" charset="0"/>
              </a:rPr>
              <a:t>KVISH2</a:t>
            </a:r>
            <a:r>
              <a:rPr kumimoji="0" lang="en-US" altLang="en-US" sz="1600" b="0" i="0" u="none" strike="noStrike" cap="none" normalizeH="0" baseline="0">
                <a:ln>
                  <a:noFill/>
                </a:ln>
                <a:solidFill>
                  <a:schemeClr val="tx1"/>
                </a:solidFill>
                <a:effectLst/>
                <a:latin typeface="Work Sans" pitchFamily="2" charset="0"/>
              </a:rPr>
              <a:t>, creating a single Data Frame with accidents and average traffic volume.</a:t>
            </a:r>
          </a:p>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600" b="1" i="0" u="none" strike="noStrike" cap="none" normalizeH="0" baseline="0">
                <a:ln>
                  <a:noFill/>
                </a:ln>
                <a:solidFill>
                  <a:schemeClr val="tx1"/>
                </a:solidFill>
                <a:effectLst/>
                <a:latin typeface="Work Sans" pitchFamily="2" charset="0"/>
              </a:rPr>
              <a:t>Exporting Data</a:t>
            </a:r>
            <a:r>
              <a:rPr kumimoji="0" lang="en-US" altLang="en-US" sz="1600" b="0" i="0" u="none" strike="noStrike" cap="none" normalizeH="0" baseline="0">
                <a:ln>
                  <a:noFill/>
                </a:ln>
                <a:solidFill>
                  <a:schemeClr val="tx1"/>
                </a:solidFill>
                <a:effectLst/>
                <a:latin typeface="Work Sans" pitchFamily="2" charset="0"/>
              </a:rPr>
              <a:t>: Exported the final merged dataset for QGIS visualization.</a:t>
            </a:r>
          </a:p>
        </p:txBody>
      </p:sp>
      <p:sp>
        <p:nvSpPr>
          <p:cNvPr id="18" name="TextBox 17">
            <a:extLst>
              <a:ext uri="{FF2B5EF4-FFF2-40B4-BE49-F238E27FC236}">
                <a16:creationId xmlns:a16="http://schemas.microsoft.com/office/drawing/2014/main" id="{2E4127E3-0629-A0AF-A802-A3049DD2A2F0}"/>
              </a:ext>
            </a:extLst>
          </p:cNvPr>
          <p:cNvSpPr txBox="1"/>
          <p:nvPr/>
        </p:nvSpPr>
        <p:spPr>
          <a:xfrm>
            <a:off x="163285" y="5528611"/>
            <a:ext cx="10607040" cy="666593"/>
          </a:xfrm>
          <a:prstGeom prst="rect">
            <a:avLst/>
          </a:prstGeom>
          <a:noFill/>
        </p:spPr>
        <p:txBody>
          <a:bodyPr wrap="square" rtlCol="0">
            <a:spAutoFit/>
          </a:bodyPr>
          <a:lstStyle/>
          <a:p>
            <a:pPr marL="285750" indent="-285750">
              <a:buFont typeface="Work Sans" pitchFamily="2" charset="0"/>
              <a:buChar char="→"/>
            </a:pPr>
            <a:r>
              <a:rPr lang="en-US" sz="1600">
                <a:latin typeface="Work Sans" pitchFamily="2" charset="0"/>
              </a:rPr>
              <a:t>Visualize traffic volume vs. accident severity in QGIS.</a:t>
            </a:r>
          </a:p>
          <a:p>
            <a:pPr marL="285750" indent="-285750">
              <a:lnSpc>
                <a:spcPct val="150000"/>
              </a:lnSpc>
              <a:buFont typeface="Work Sans" pitchFamily="2" charset="0"/>
              <a:buChar char="→"/>
            </a:pPr>
            <a:r>
              <a:rPr lang="en-US" sz="1600">
                <a:latin typeface="Work Sans" pitchFamily="2" charset="0"/>
              </a:rPr>
              <a:t>Identify spatial patterns or correlations between traffic volume and accident severity.</a:t>
            </a:r>
            <a:endParaRPr lang="en-GB" sz="1600">
              <a:latin typeface="Work Sans" pitchFamily="2" charset="0"/>
            </a:endParaRPr>
          </a:p>
        </p:txBody>
      </p:sp>
    </p:spTree>
    <p:extLst>
      <p:ext uri="{BB962C8B-B14F-4D97-AF65-F5344CB8AC3E}">
        <p14:creationId xmlns:p14="http://schemas.microsoft.com/office/powerpoint/2010/main" val="3056653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6BE087D1-4AE5-8FF5-B650-EA44956B8C42}"/>
              </a:ext>
            </a:extLst>
          </p:cNvPr>
          <p:cNvSpPr txBox="1">
            <a:spLocks/>
          </p:cNvSpPr>
          <p:nvPr/>
        </p:nvSpPr>
        <p:spPr>
          <a:xfrm>
            <a:off x="1141754" y="6522143"/>
            <a:ext cx="8784772" cy="434223"/>
          </a:xfrm>
          <a:prstGeom prst="rect">
            <a:avLst/>
          </a:prstGeom>
          <a:noFill/>
          <a:ln>
            <a:noFill/>
          </a:ln>
        </p:spPr>
        <p:style>
          <a:lnRef idx="0">
            <a:scrgbClr r="0" g="0" b="0"/>
          </a:lnRef>
          <a:fillRef idx="0">
            <a:scrgbClr r="0" g="0" b="0"/>
          </a:fillRef>
          <a:effectRef idx="0">
            <a:scrgbClr r="0" g="0" b="0"/>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25450" indent="-285750">
              <a:buFont typeface="Wingdings" panose="05000000000000000000" pitchFamily="2" charset="2"/>
              <a:buChar char="Ø"/>
            </a:pPr>
            <a:r>
              <a:rPr lang="en-GB" sz="1400" b="1">
                <a:effectLst/>
                <a:latin typeface="Work Sans" pitchFamily="2" charset="0"/>
                <a:ea typeface="Aptos" panose="020B0004020202020204" pitchFamily="34" charset="0"/>
                <a:cs typeface="Arial" panose="020B0604020202020204" pitchFamily="34" charset="0"/>
              </a:rPr>
              <a:t>Each point is an accident that has the average traffic count for the day of the accident</a:t>
            </a:r>
            <a:r>
              <a:rPr lang="en-GB" sz="1400" b="1">
                <a:latin typeface="Work Sans" pitchFamily="2" charset="0"/>
                <a:ea typeface="Aptos" panose="020B0004020202020204" pitchFamily="34" charset="0"/>
                <a:cs typeface="Arial" panose="020B0604020202020204" pitchFamily="34" charset="0"/>
              </a:rPr>
              <a:t>.</a:t>
            </a:r>
            <a:endParaRPr lang="en-US" sz="1400" b="1">
              <a:latin typeface="Work Sans" pitchFamily="2" charset="0"/>
            </a:endParaRPr>
          </a:p>
        </p:txBody>
      </p:sp>
      <p:sp>
        <p:nvSpPr>
          <p:cNvPr id="10" name="Google Shape;2115;p43">
            <a:extLst>
              <a:ext uri="{FF2B5EF4-FFF2-40B4-BE49-F238E27FC236}">
                <a16:creationId xmlns:a16="http://schemas.microsoft.com/office/drawing/2014/main" id="{F770FD75-CC97-164D-3F4D-DAD5AB87B0E6}"/>
              </a:ext>
            </a:extLst>
          </p:cNvPr>
          <p:cNvSpPr txBox="1">
            <a:spLocks noGrp="1"/>
          </p:cNvSpPr>
          <p:nvPr>
            <p:ph type="title"/>
          </p:nvPr>
        </p:nvSpPr>
        <p:spPr>
          <a:xfrm>
            <a:off x="602017" y="335857"/>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QGIS: </a:t>
            </a:r>
            <a:r>
              <a:rPr lang="en" sz="2933" dirty="0">
                <a:solidFill>
                  <a:schemeClr val="accent1"/>
                </a:solidFill>
              </a:rPr>
              <a:t>Accidentes map after merging </a:t>
            </a:r>
            <a:endParaRPr>
              <a:latin typeface="David Libre"/>
              <a:ea typeface="David Libre"/>
              <a:cs typeface="David Libre"/>
              <a:sym typeface="David Libre"/>
            </a:endParaRPr>
          </a:p>
        </p:txBody>
      </p:sp>
      <p:pic>
        <p:nvPicPr>
          <p:cNvPr id="11" name="Picture 10" descr="A screenshot of a computer screen&#10;&#10;Description automatically generated">
            <a:extLst>
              <a:ext uri="{FF2B5EF4-FFF2-40B4-BE49-F238E27FC236}">
                <a16:creationId xmlns:a16="http://schemas.microsoft.com/office/drawing/2014/main" id="{7BFD0834-B159-059C-80A2-E03086DB1D3F}"/>
              </a:ext>
            </a:extLst>
          </p:cNvPr>
          <p:cNvPicPr>
            <a:picLocks noChangeAspect="1"/>
          </p:cNvPicPr>
          <p:nvPr/>
        </p:nvPicPr>
        <p:blipFill rotWithShape="1">
          <a:blip r:embed="rId2"/>
          <a:srcRect l="34453" t="2235" r="11456" b="8328"/>
          <a:stretch/>
        </p:blipFill>
        <p:spPr>
          <a:xfrm>
            <a:off x="1317983" y="967412"/>
            <a:ext cx="9077073" cy="55547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98833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115;p43">
            <a:extLst>
              <a:ext uri="{FF2B5EF4-FFF2-40B4-BE49-F238E27FC236}">
                <a16:creationId xmlns:a16="http://schemas.microsoft.com/office/drawing/2014/main" id="{259E550E-4250-97B1-E6C6-F37F61941293}"/>
              </a:ext>
            </a:extLst>
          </p:cNvPr>
          <p:cNvSpPr txBox="1">
            <a:spLocks noGrp="1"/>
          </p:cNvSpPr>
          <p:nvPr>
            <p:ph type="title"/>
          </p:nvPr>
        </p:nvSpPr>
        <p:spPr>
          <a:xfrm>
            <a:off x="602017" y="265047"/>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QGIS: Heat Map</a:t>
            </a:r>
            <a:endParaRPr>
              <a:latin typeface="David Libre"/>
              <a:ea typeface="David Libre"/>
              <a:cs typeface="David Libre"/>
              <a:sym typeface="David Libre"/>
            </a:endParaRPr>
          </a:p>
        </p:txBody>
      </p:sp>
      <p:pic>
        <p:nvPicPr>
          <p:cNvPr id="8" name="Picture 7" descr="A screenshot of a computer&#10;&#10;Description automatically generated">
            <a:extLst>
              <a:ext uri="{FF2B5EF4-FFF2-40B4-BE49-F238E27FC236}">
                <a16:creationId xmlns:a16="http://schemas.microsoft.com/office/drawing/2014/main" id="{D030F1A3-6530-2F82-C70F-CD9DD6A60A51}"/>
              </a:ext>
            </a:extLst>
          </p:cNvPr>
          <p:cNvPicPr>
            <a:picLocks noChangeAspect="1"/>
          </p:cNvPicPr>
          <p:nvPr/>
        </p:nvPicPr>
        <p:blipFill>
          <a:blip r:embed="rId2"/>
          <a:stretch>
            <a:fillRect/>
          </a:stretch>
        </p:blipFill>
        <p:spPr>
          <a:xfrm>
            <a:off x="138033" y="1028647"/>
            <a:ext cx="9783147" cy="5564306"/>
          </a:xfrm>
          <a:prstGeom prst="rect">
            <a:avLst/>
          </a:prstGeom>
          <a:ln>
            <a:noFill/>
          </a:ln>
          <a:effectLst>
            <a:outerShdw blurRad="190500" algn="tl" rotWithShape="0">
              <a:srgbClr val="000000">
                <a:alpha val="70000"/>
              </a:srgbClr>
            </a:outerShdw>
          </a:effectLst>
        </p:spPr>
      </p:pic>
      <p:sp>
        <p:nvSpPr>
          <p:cNvPr id="3" name="وسيلة الشرح: سهم لليسار 2">
            <a:extLst>
              <a:ext uri="{FF2B5EF4-FFF2-40B4-BE49-F238E27FC236}">
                <a16:creationId xmlns:a16="http://schemas.microsoft.com/office/drawing/2014/main" id="{950525F4-5106-AFA9-E77A-A76B64496A45}"/>
              </a:ext>
            </a:extLst>
          </p:cNvPr>
          <p:cNvSpPr/>
          <p:nvPr/>
        </p:nvSpPr>
        <p:spPr>
          <a:xfrm>
            <a:off x="9911780" y="3079328"/>
            <a:ext cx="2142187" cy="1462943"/>
          </a:xfrm>
          <a:prstGeom prst="leftArrowCallout">
            <a:avLst>
              <a:gd name="adj1" fmla="val 9755"/>
              <a:gd name="adj2" fmla="val 16361"/>
              <a:gd name="adj3" fmla="val 14329"/>
              <a:gd name="adj4" fmla="val 64977"/>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GB" sz="1800" b="1" dirty="0">
                <a:effectLst/>
                <a:latin typeface="Work Sans" pitchFamily="2" charset="0"/>
                <a:ea typeface="Aptos" panose="020B0004020202020204" pitchFamily="34" charset="0"/>
                <a:cs typeface="Arial" panose="020B0604020202020204" pitchFamily="34" charset="0"/>
              </a:rPr>
              <a:t>Next, we created a heat map!</a:t>
            </a:r>
            <a:endParaRPr lang="en-US" sz="1800" b="1" dirty="0">
              <a:latin typeface="Work Sans" pitchFamily="2" charset="0"/>
            </a:endParaRPr>
          </a:p>
          <a:p>
            <a:pPr algn="ctr"/>
            <a:endParaRPr lang="ar-SA" sz="1800" dirty="0"/>
          </a:p>
        </p:txBody>
      </p:sp>
    </p:spTree>
    <p:extLst>
      <p:ext uri="{BB962C8B-B14F-4D97-AF65-F5344CB8AC3E}">
        <p14:creationId xmlns:p14="http://schemas.microsoft.com/office/powerpoint/2010/main" val="1549520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949166BF-8E62-6716-97EF-4763B2EC088C}"/>
              </a:ext>
            </a:extLst>
          </p:cNvPr>
          <p:cNvSpPr txBox="1">
            <a:spLocks/>
          </p:cNvSpPr>
          <p:nvPr/>
        </p:nvSpPr>
        <p:spPr>
          <a:xfrm>
            <a:off x="927617" y="6459874"/>
            <a:ext cx="5612363" cy="365061"/>
          </a:xfrm>
          <a:prstGeom prst="rect">
            <a:avLst/>
          </a:prstGeom>
          <a:noFill/>
          <a:ln>
            <a:noFill/>
          </a:ln>
        </p:spPr>
        <p:style>
          <a:lnRef idx="0">
            <a:scrgbClr r="0" g="0" b="0"/>
          </a:lnRef>
          <a:fillRef idx="0">
            <a:scrgbClr r="0" g="0" b="0"/>
          </a:fillRef>
          <a:effectRef idx="0">
            <a:scrgbClr r="0" g="0" b="0"/>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25450" indent="-285750">
              <a:buFont typeface="Wingdings" panose="05000000000000000000" pitchFamily="2" charset="2"/>
              <a:buChar char="Ø"/>
            </a:pPr>
            <a:r>
              <a:rPr lang="en-GB" sz="1400" b="1" dirty="0">
                <a:effectLst/>
                <a:latin typeface="Work Sans" pitchFamily="2" charset="0"/>
                <a:ea typeface="Aptos" panose="020B0004020202020204" pitchFamily="34" charset="0"/>
                <a:cs typeface="Arial" panose="020B0604020202020204" pitchFamily="34" charset="0"/>
              </a:rPr>
              <a:t>Here we can see all the areas with traffic concentration</a:t>
            </a:r>
            <a:r>
              <a:rPr lang="en-GB" sz="1400" b="1">
                <a:effectLst/>
                <a:latin typeface="Work Sans" pitchFamily="2" charset="0"/>
                <a:ea typeface="Aptos" panose="020B0004020202020204" pitchFamily="34" charset="0"/>
                <a:cs typeface="Arial" panose="020B0604020202020204" pitchFamily="34" charset="0"/>
              </a:rPr>
              <a:t>.</a:t>
            </a:r>
            <a:endParaRPr lang="en-US" sz="1600" b="1" dirty="0">
              <a:latin typeface="Work Sans" pitchFamily="2" charset="0"/>
            </a:endParaRPr>
          </a:p>
        </p:txBody>
      </p:sp>
      <p:sp>
        <p:nvSpPr>
          <p:cNvPr id="7" name="Google Shape;2115;p43">
            <a:extLst>
              <a:ext uri="{FF2B5EF4-FFF2-40B4-BE49-F238E27FC236}">
                <a16:creationId xmlns:a16="http://schemas.microsoft.com/office/drawing/2014/main" id="{30F85DB8-472A-3836-8C83-3DC0AE728A27}"/>
              </a:ext>
            </a:extLst>
          </p:cNvPr>
          <p:cNvSpPr txBox="1">
            <a:spLocks noGrp="1"/>
          </p:cNvSpPr>
          <p:nvPr>
            <p:ph type="title"/>
          </p:nvPr>
        </p:nvSpPr>
        <p:spPr>
          <a:xfrm>
            <a:off x="602017" y="215595"/>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QGIS: Heat Map</a:t>
            </a:r>
            <a:endParaRPr>
              <a:latin typeface="David Libre"/>
              <a:ea typeface="David Libre"/>
              <a:cs typeface="David Libre"/>
              <a:sym typeface="David Libre"/>
            </a:endParaRPr>
          </a:p>
        </p:txBody>
      </p:sp>
      <p:pic>
        <p:nvPicPr>
          <p:cNvPr id="9" name="Picture 8" descr="A screenshot of a computer&#10;&#10;Description automatically generated">
            <a:extLst>
              <a:ext uri="{FF2B5EF4-FFF2-40B4-BE49-F238E27FC236}">
                <a16:creationId xmlns:a16="http://schemas.microsoft.com/office/drawing/2014/main" id="{6BA328B5-CBC1-063B-975C-3783CB70BD27}"/>
              </a:ext>
            </a:extLst>
          </p:cNvPr>
          <p:cNvPicPr>
            <a:picLocks noChangeAspect="1"/>
          </p:cNvPicPr>
          <p:nvPr/>
        </p:nvPicPr>
        <p:blipFill rotWithShape="1">
          <a:blip r:embed="rId2"/>
          <a:srcRect l="421" t="707" r="1668"/>
          <a:stretch/>
        </p:blipFill>
        <p:spPr>
          <a:xfrm>
            <a:off x="1099052" y="881742"/>
            <a:ext cx="9993896" cy="5578131"/>
          </a:xfrm>
          <a:prstGeom prst="rect">
            <a:avLst/>
          </a:prstGeom>
        </p:spPr>
      </p:pic>
    </p:spTree>
    <p:extLst>
      <p:ext uri="{BB962C8B-B14F-4D97-AF65-F5344CB8AC3E}">
        <p14:creationId xmlns:p14="http://schemas.microsoft.com/office/powerpoint/2010/main" val="1490393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DB26-AB32-AC0C-F45C-7CD8D472FD1D}"/>
              </a:ext>
            </a:extLst>
          </p:cNvPr>
          <p:cNvSpPr>
            <a:spLocks noGrp="1"/>
          </p:cNvSpPr>
          <p:nvPr>
            <p:ph type="title"/>
          </p:nvPr>
        </p:nvSpPr>
        <p:spPr/>
        <p:txBody>
          <a:bodyPr/>
          <a:lstStyle/>
          <a:p>
            <a:r>
              <a:rPr lang="en-US"/>
              <a:t>What about the other years?</a:t>
            </a:r>
            <a:endParaRPr lang="en-GB"/>
          </a:p>
        </p:txBody>
      </p:sp>
      <p:sp>
        <p:nvSpPr>
          <p:cNvPr id="3" name="Text Placeholder 2">
            <a:extLst>
              <a:ext uri="{FF2B5EF4-FFF2-40B4-BE49-F238E27FC236}">
                <a16:creationId xmlns:a16="http://schemas.microsoft.com/office/drawing/2014/main" id="{9DAE1604-7134-D5A5-BD7C-B61B81087A06}"/>
              </a:ext>
            </a:extLst>
          </p:cNvPr>
          <p:cNvSpPr>
            <a:spLocks noGrp="1"/>
          </p:cNvSpPr>
          <p:nvPr>
            <p:ph type="body" idx="1"/>
          </p:nvPr>
        </p:nvSpPr>
        <p:spPr>
          <a:xfrm>
            <a:off x="960000" y="1620999"/>
            <a:ext cx="10272000" cy="2461143"/>
          </a:xfrm>
        </p:spPr>
        <p:txBody>
          <a:bodyPr/>
          <a:lstStyle/>
          <a:p>
            <a:pPr>
              <a:lnSpc>
                <a:spcPct val="150000"/>
              </a:lnSpc>
              <a:buSzPct val="100000"/>
              <a:buFont typeface="Wingdings" panose="05000000000000000000" pitchFamily="2" charset="2"/>
              <a:buChar char="v"/>
            </a:pPr>
            <a:r>
              <a:rPr lang="en-US"/>
              <a:t>Now that we have proved that we can work with the data of 2021 and before jumping to any conclusions we considered the following:-</a:t>
            </a:r>
          </a:p>
          <a:p>
            <a:pPr>
              <a:lnSpc>
                <a:spcPct val="150000"/>
              </a:lnSpc>
            </a:pPr>
            <a:endParaRPr lang="en-US"/>
          </a:p>
          <a:p>
            <a:pPr>
              <a:lnSpc>
                <a:spcPct val="150000"/>
              </a:lnSpc>
              <a:buSzPct val="100000"/>
            </a:pPr>
            <a:r>
              <a:rPr lang="en-US"/>
              <a:t>Conclusion may be not accurate if look at one specific year (e.g. corona 2020).</a:t>
            </a:r>
          </a:p>
          <a:p>
            <a:pPr>
              <a:lnSpc>
                <a:spcPct val="150000"/>
              </a:lnSpc>
              <a:buSzPct val="100000"/>
            </a:pPr>
            <a:r>
              <a:rPr lang="en-US"/>
              <a:t>We don’t have enough data points to make the analysis worth while.</a:t>
            </a:r>
          </a:p>
          <a:p>
            <a:pPr>
              <a:lnSpc>
                <a:spcPct val="150000"/>
              </a:lnSpc>
              <a:buSzPct val="100000"/>
            </a:pPr>
            <a:r>
              <a:rPr lang="en-US"/>
              <a:t>It is lazy to only work with one year.</a:t>
            </a:r>
            <a:br>
              <a:rPr lang="en-US"/>
            </a:br>
            <a:endParaRPr lang="en-US"/>
          </a:p>
        </p:txBody>
      </p:sp>
      <p:sp>
        <p:nvSpPr>
          <p:cNvPr id="4" name="تمرير: أفقي 3">
            <a:extLst>
              <a:ext uri="{FF2B5EF4-FFF2-40B4-BE49-F238E27FC236}">
                <a16:creationId xmlns:a16="http://schemas.microsoft.com/office/drawing/2014/main" id="{39EE6903-10C8-631D-F79C-36E065F29BFF}"/>
              </a:ext>
            </a:extLst>
          </p:cNvPr>
          <p:cNvSpPr/>
          <p:nvPr/>
        </p:nvSpPr>
        <p:spPr>
          <a:xfrm>
            <a:off x="1426028" y="4346174"/>
            <a:ext cx="9339943" cy="1039490"/>
          </a:xfrm>
          <a:prstGeom prst="horizontalScroll">
            <a:avLst/>
          </a:prstGeom>
        </p:spPr>
        <p:style>
          <a:lnRef idx="2">
            <a:schemeClr val="dk1"/>
          </a:lnRef>
          <a:fillRef idx="1">
            <a:schemeClr val="lt1"/>
          </a:fillRef>
          <a:effectRef idx="0">
            <a:schemeClr val="dk1"/>
          </a:effectRef>
          <a:fontRef idx="minor">
            <a:schemeClr val="dk1"/>
          </a:fontRef>
        </p:style>
        <p:txBody>
          <a:bodyPr rtlCol="1" anchor="ctr"/>
          <a:lstStyle/>
          <a:p>
            <a:pPr marL="203195" indent="0" algn="ctr">
              <a:buNone/>
            </a:pPr>
            <a:r>
              <a:rPr lang="en-US" sz="1600" b="1">
                <a:latin typeface="Work Sans" pitchFamily="2" charset="0"/>
              </a:rPr>
              <a:t>Therefor, we decided to clean and merge the data for all years as we did for 2021, it only costed us our sanity.</a:t>
            </a:r>
          </a:p>
        </p:txBody>
      </p:sp>
    </p:spTree>
    <p:extLst>
      <p:ext uri="{BB962C8B-B14F-4D97-AF65-F5344CB8AC3E}">
        <p14:creationId xmlns:p14="http://schemas.microsoft.com/office/powerpoint/2010/main" val="2674753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602017" y="226481"/>
            <a:ext cx="10272000" cy="1084502"/>
          </a:xfrm>
          <a:prstGeom prst="rect">
            <a:avLst/>
          </a:prstGeom>
        </p:spPr>
        <p:txBody>
          <a:bodyPr spcFirstLastPara="1" wrap="square" lIns="121900" tIns="121900" rIns="121900" bIns="121900" anchor="t" anchorCtr="0">
            <a:noAutofit/>
          </a:bodyPr>
          <a:lstStyle/>
          <a:p>
            <a:pPr algn="l"/>
            <a:r>
              <a:rPr lang="en" sz="2933">
                <a:solidFill>
                  <a:schemeClr val="accent1"/>
                </a:solidFill>
              </a:rPr>
              <a:t>Pre-processing The Data</a:t>
            </a:r>
            <a:br>
              <a:rPr lang="en" sz="2933">
                <a:solidFill>
                  <a:schemeClr val="accent1"/>
                </a:solidFill>
              </a:rPr>
            </a:br>
            <a:br>
              <a:rPr lang="en" sz="2933">
                <a:solidFill>
                  <a:schemeClr val="accent1"/>
                </a:solidFill>
              </a:rPr>
            </a:br>
            <a:br>
              <a:rPr lang="en" sz="2933">
                <a:solidFill>
                  <a:schemeClr val="accent1"/>
                </a:solidFill>
              </a:rPr>
            </a:br>
            <a:r>
              <a:rPr lang="en" sz="2400" u="sng">
                <a:solidFill>
                  <a:schemeClr val="accent1"/>
                </a:solidFill>
              </a:rPr>
              <a:t>-&gt; </a:t>
            </a:r>
            <a:r>
              <a:rPr lang="en-GB" sz="2400" u="sng">
                <a:solidFill>
                  <a:schemeClr val="accent1"/>
                </a:solidFill>
                <a:hlinkClick r:id="rId3"/>
              </a:rPr>
              <a:t>Python </a:t>
            </a:r>
            <a:r>
              <a:rPr lang="en-GB" sz="2400">
                <a:solidFill>
                  <a:schemeClr val="accent1"/>
                </a:solidFill>
                <a:hlinkClick r:id="rId3"/>
              </a:rPr>
              <a:t>Notebook</a:t>
            </a:r>
            <a:endParaRPr lang="en-GB" sz="2400">
              <a:solidFill>
                <a:schemeClr val="accent1"/>
              </a:solidFill>
            </a:endParaRPr>
          </a:p>
          <a:p>
            <a:pPr rtl="1"/>
            <a:endParaRPr lang="en-GB">
              <a:latin typeface="David Libre"/>
              <a:ea typeface="David Libre"/>
              <a:cs typeface="David Libre"/>
              <a:sym typeface="David Libre"/>
            </a:endParaRPr>
          </a:p>
        </p:txBody>
      </p:sp>
      <p:pic>
        <p:nvPicPr>
          <p:cNvPr id="5" name="Picture 4">
            <a:extLst>
              <a:ext uri="{FF2B5EF4-FFF2-40B4-BE49-F238E27FC236}">
                <a16:creationId xmlns:a16="http://schemas.microsoft.com/office/drawing/2014/main" id="{132BAC5E-6732-CB36-97CE-C120BBBDDFB5}"/>
              </a:ext>
            </a:extLst>
          </p:cNvPr>
          <p:cNvPicPr>
            <a:picLocks noChangeAspect="1"/>
          </p:cNvPicPr>
          <p:nvPr/>
        </p:nvPicPr>
        <p:blipFill>
          <a:blip r:embed="rId4"/>
          <a:stretch>
            <a:fillRect/>
          </a:stretch>
        </p:blipFill>
        <p:spPr>
          <a:xfrm>
            <a:off x="4152122" y="1515738"/>
            <a:ext cx="7511143" cy="4950084"/>
          </a:xfrm>
          <a:prstGeom prst="rect">
            <a:avLst/>
          </a:prstGeom>
        </p:spPr>
      </p:pic>
      <p:pic>
        <p:nvPicPr>
          <p:cNvPr id="7" name="Picture 6">
            <a:extLst>
              <a:ext uri="{FF2B5EF4-FFF2-40B4-BE49-F238E27FC236}">
                <a16:creationId xmlns:a16="http://schemas.microsoft.com/office/drawing/2014/main" id="{D018959F-85B9-03F7-0A0F-753687C1871B}"/>
              </a:ext>
            </a:extLst>
          </p:cNvPr>
          <p:cNvPicPr>
            <a:picLocks noChangeAspect="1"/>
          </p:cNvPicPr>
          <p:nvPr/>
        </p:nvPicPr>
        <p:blipFill>
          <a:blip r:embed="rId5"/>
          <a:stretch>
            <a:fillRect/>
          </a:stretch>
        </p:blipFill>
        <p:spPr>
          <a:xfrm>
            <a:off x="602017" y="2527206"/>
            <a:ext cx="3550105" cy="2927148"/>
          </a:xfrm>
          <a:prstGeom prst="rect">
            <a:avLst/>
          </a:prstGeom>
        </p:spPr>
      </p:pic>
    </p:spTree>
    <p:extLst>
      <p:ext uri="{BB962C8B-B14F-4D97-AF65-F5344CB8AC3E}">
        <p14:creationId xmlns:p14="http://schemas.microsoft.com/office/powerpoint/2010/main" val="347466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115;p43">
            <a:extLst>
              <a:ext uri="{FF2B5EF4-FFF2-40B4-BE49-F238E27FC236}">
                <a16:creationId xmlns:a16="http://schemas.microsoft.com/office/drawing/2014/main" id="{8633B5F3-6EEF-3F62-BDE2-6C54ADFD66F8}"/>
              </a:ext>
            </a:extLst>
          </p:cNvPr>
          <p:cNvSpPr txBox="1">
            <a:spLocks noGrp="1"/>
          </p:cNvSpPr>
          <p:nvPr>
            <p:ph type="title"/>
          </p:nvPr>
        </p:nvSpPr>
        <p:spPr>
          <a:xfrm>
            <a:off x="656352" y="32005"/>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Result: Accidents And Their traffic </a:t>
            </a:r>
            <a:r>
              <a:rPr lang="en" sz="2933">
                <a:solidFill>
                  <a:schemeClr val="accent1"/>
                </a:solidFill>
              </a:rPr>
              <a:t>Count (2016-2021)</a:t>
            </a:r>
            <a:endParaRPr dirty="0">
              <a:latin typeface="David Libre"/>
              <a:ea typeface="David Libre"/>
              <a:cs typeface="David Libre"/>
              <a:sym typeface="David Libre"/>
            </a:endParaRPr>
          </a:p>
        </p:txBody>
      </p:sp>
      <p:pic>
        <p:nvPicPr>
          <p:cNvPr id="7" name="Picture 6" descr="A map of israel with different colored squares&#10;&#10;Description automatically generated">
            <a:extLst>
              <a:ext uri="{FF2B5EF4-FFF2-40B4-BE49-F238E27FC236}">
                <a16:creationId xmlns:a16="http://schemas.microsoft.com/office/drawing/2014/main" id="{FA3521AC-2A7E-2A7E-31B1-9459FD1D0ECD}"/>
              </a:ext>
            </a:extLst>
          </p:cNvPr>
          <p:cNvPicPr>
            <a:picLocks noChangeAspect="1"/>
          </p:cNvPicPr>
          <p:nvPr/>
        </p:nvPicPr>
        <p:blipFill rotWithShape="1">
          <a:blip r:embed="rId2"/>
          <a:srcRect l="8532" t="1793" r="7373"/>
          <a:stretch/>
        </p:blipFill>
        <p:spPr>
          <a:xfrm>
            <a:off x="1135226" y="674915"/>
            <a:ext cx="9916886" cy="6037006"/>
          </a:xfrm>
          <a:prstGeom prst="rect">
            <a:avLst/>
          </a:prstGeom>
          <a:ln>
            <a:noFill/>
          </a:ln>
          <a:effectLst>
            <a:softEdge rad="112500"/>
          </a:effectLst>
        </p:spPr>
      </p:pic>
      <p:sp>
        <p:nvSpPr>
          <p:cNvPr id="8" name="Rectangle: Rounded Corners 7">
            <a:extLst>
              <a:ext uri="{FF2B5EF4-FFF2-40B4-BE49-F238E27FC236}">
                <a16:creationId xmlns:a16="http://schemas.microsoft.com/office/drawing/2014/main" id="{3473AD2D-1E90-BF9F-5A8A-46BA25B39481}"/>
              </a:ext>
            </a:extLst>
          </p:cNvPr>
          <p:cNvSpPr>
            <a:spLocks noChangeAspect="1"/>
          </p:cNvSpPr>
          <p:nvPr/>
        </p:nvSpPr>
        <p:spPr>
          <a:xfrm>
            <a:off x="9924660" y="5200692"/>
            <a:ext cx="251927" cy="25603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990EB08-31BD-3C6A-7D8B-14BDD3841282}"/>
              </a:ext>
            </a:extLst>
          </p:cNvPr>
          <p:cNvSpPr>
            <a:spLocks noChangeAspect="1"/>
          </p:cNvSpPr>
          <p:nvPr/>
        </p:nvSpPr>
        <p:spPr>
          <a:xfrm>
            <a:off x="9924660" y="5690768"/>
            <a:ext cx="251927" cy="256032"/>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58659DB-349F-A29C-D034-EE87FD3E604A}"/>
              </a:ext>
            </a:extLst>
          </p:cNvPr>
          <p:cNvSpPr>
            <a:spLocks noChangeAspect="1"/>
          </p:cNvSpPr>
          <p:nvPr/>
        </p:nvSpPr>
        <p:spPr>
          <a:xfrm>
            <a:off x="9926214" y="6206716"/>
            <a:ext cx="251927" cy="256032"/>
          </a:xfrm>
          <a:prstGeom prst="round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9F4679D-83C1-1972-1D56-D8E35F653BEE}"/>
              </a:ext>
            </a:extLst>
          </p:cNvPr>
          <p:cNvSpPr/>
          <p:nvPr/>
        </p:nvSpPr>
        <p:spPr>
          <a:xfrm>
            <a:off x="9924660" y="5200692"/>
            <a:ext cx="914400" cy="256032"/>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B5F334E-5E62-5F2B-006C-8A8B4FF2B707}"/>
              </a:ext>
            </a:extLst>
          </p:cNvPr>
          <p:cNvSpPr txBox="1"/>
          <p:nvPr/>
        </p:nvSpPr>
        <p:spPr>
          <a:xfrm>
            <a:off x="10126824" y="5174819"/>
            <a:ext cx="583814" cy="307777"/>
          </a:xfrm>
          <a:prstGeom prst="rect">
            <a:avLst/>
          </a:prstGeom>
          <a:noFill/>
        </p:spPr>
        <p:txBody>
          <a:bodyPr wrap="none" rtlCol="0">
            <a:spAutoFit/>
          </a:bodyPr>
          <a:lstStyle/>
          <a:p>
            <a:r>
              <a:rPr lang="en-US"/>
              <a:t>Easy</a:t>
            </a:r>
          </a:p>
        </p:txBody>
      </p:sp>
      <p:sp>
        <p:nvSpPr>
          <p:cNvPr id="13" name="TextBox 12">
            <a:extLst>
              <a:ext uri="{FF2B5EF4-FFF2-40B4-BE49-F238E27FC236}">
                <a16:creationId xmlns:a16="http://schemas.microsoft.com/office/drawing/2014/main" id="{3CD0780F-EE6C-86DB-AF5B-25815FD0BD21}"/>
              </a:ext>
            </a:extLst>
          </p:cNvPr>
          <p:cNvSpPr txBox="1"/>
          <p:nvPr/>
        </p:nvSpPr>
        <p:spPr>
          <a:xfrm>
            <a:off x="10126824" y="5664895"/>
            <a:ext cx="752129" cy="307777"/>
          </a:xfrm>
          <a:prstGeom prst="rect">
            <a:avLst/>
          </a:prstGeom>
          <a:noFill/>
        </p:spPr>
        <p:txBody>
          <a:bodyPr wrap="none" rtlCol="0">
            <a:spAutoFit/>
          </a:bodyPr>
          <a:lstStyle/>
          <a:p>
            <a:r>
              <a:rPr lang="en-US"/>
              <a:t>Severe</a:t>
            </a:r>
          </a:p>
        </p:txBody>
      </p:sp>
      <p:sp>
        <p:nvSpPr>
          <p:cNvPr id="14" name="TextBox 13">
            <a:extLst>
              <a:ext uri="{FF2B5EF4-FFF2-40B4-BE49-F238E27FC236}">
                <a16:creationId xmlns:a16="http://schemas.microsoft.com/office/drawing/2014/main" id="{B56217C0-00B2-356D-6CB0-34095AEB296C}"/>
              </a:ext>
            </a:extLst>
          </p:cNvPr>
          <p:cNvSpPr txBox="1"/>
          <p:nvPr/>
        </p:nvSpPr>
        <p:spPr>
          <a:xfrm>
            <a:off x="10128427" y="6183085"/>
            <a:ext cx="582211" cy="307777"/>
          </a:xfrm>
          <a:prstGeom prst="rect">
            <a:avLst/>
          </a:prstGeom>
          <a:noFill/>
        </p:spPr>
        <p:txBody>
          <a:bodyPr wrap="none" rtlCol="0">
            <a:spAutoFit/>
          </a:bodyPr>
          <a:lstStyle/>
          <a:p>
            <a:r>
              <a:rPr lang="en-US"/>
              <a:t>Fatal</a:t>
            </a:r>
          </a:p>
        </p:txBody>
      </p:sp>
      <p:sp>
        <p:nvSpPr>
          <p:cNvPr id="15" name="Rectangle: Rounded Corners 14">
            <a:extLst>
              <a:ext uri="{FF2B5EF4-FFF2-40B4-BE49-F238E27FC236}">
                <a16:creationId xmlns:a16="http://schemas.microsoft.com/office/drawing/2014/main" id="{6F9D42F7-F4C0-D105-B125-A3A279066A48}"/>
              </a:ext>
            </a:extLst>
          </p:cNvPr>
          <p:cNvSpPr/>
          <p:nvPr/>
        </p:nvSpPr>
        <p:spPr>
          <a:xfrm>
            <a:off x="9924660" y="6211210"/>
            <a:ext cx="914400" cy="256032"/>
          </a:xfrm>
          <a:prstGeom prst="roundRect">
            <a:avLst/>
          </a:prstGeom>
          <a:no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D742A5E-2318-6F1A-9266-53F608A7D018}"/>
              </a:ext>
            </a:extLst>
          </p:cNvPr>
          <p:cNvSpPr/>
          <p:nvPr/>
        </p:nvSpPr>
        <p:spPr>
          <a:xfrm>
            <a:off x="9924660" y="5691420"/>
            <a:ext cx="914400" cy="2560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789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D3FEA-95AA-0E11-CE74-D98844759FB1}"/>
              </a:ext>
            </a:extLst>
          </p:cNvPr>
          <p:cNvSpPr>
            <a:spLocks noGrp="1"/>
          </p:cNvSpPr>
          <p:nvPr>
            <p:ph type="title"/>
          </p:nvPr>
        </p:nvSpPr>
        <p:spPr>
          <a:xfrm>
            <a:off x="960000" y="357479"/>
            <a:ext cx="10272000" cy="763600"/>
          </a:xfrm>
        </p:spPr>
        <p:txBody>
          <a:bodyPr/>
          <a:lstStyle/>
          <a:p>
            <a:r>
              <a:rPr lang="en-US"/>
              <a:t>Traffic heatmap</a:t>
            </a:r>
            <a:endParaRPr lang="en-GB"/>
          </a:p>
        </p:txBody>
      </p:sp>
      <p:sp>
        <p:nvSpPr>
          <p:cNvPr id="3" name="Text Placeholder 2">
            <a:extLst>
              <a:ext uri="{FF2B5EF4-FFF2-40B4-BE49-F238E27FC236}">
                <a16:creationId xmlns:a16="http://schemas.microsoft.com/office/drawing/2014/main" id="{D91AB2DB-0276-676A-67FF-28F4FAD25C6C}"/>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E86EC968-C856-3BEF-3041-B684858BD019}"/>
              </a:ext>
            </a:extLst>
          </p:cNvPr>
          <p:cNvPicPr>
            <a:picLocks noChangeAspect="1"/>
          </p:cNvPicPr>
          <p:nvPr/>
        </p:nvPicPr>
        <p:blipFill>
          <a:blip r:embed="rId2"/>
          <a:stretch>
            <a:fillRect/>
          </a:stretch>
        </p:blipFill>
        <p:spPr>
          <a:xfrm>
            <a:off x="0" y="1356967"/>
            <a:ext cx="12192000" cy="49365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59107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65"/>
          <p:cNvSpPr txBox="1">
            <a:spLocks noGrp="1"/>
          </p:cNvSpPr>
          <p:nvPr>
            <p:ph type="title"/>
          </p:nvPr>
        </p:nvSpPr>
        <p:spPr>
          <a:xfrm>
            <a:off x="4908664" y="2183167"/>
            <a:ext cx="5595600" cy="763600"/>
          </a:xfrm>
          <a:prstGeom prst="rect">
            <a:avLst/>
          </a:prstGeom>
        </p:spPr>
        <p:txBody>
          <a:bodyPr spcFirstLastPara="1" wrap="square" lIns="121900" tIns="121900" rIns="121900" bIns="121900" anchor="t" anchorCtr="0">
            <a:noAutofit/>
          </a:bodyPr>
          <a:lstStyle/>
          <a:p>
            <a:pPr algn="l"/>
            <a:r>
              <a:rPr lang="en"/>
              <a:t>Introduction</a:t>
            </a:r>
            <a:endParaRPr/>
          </a:p>
        </p:txBody>
      </p:sp>
      <p:sp>
        <p:nvSpPr>
          <p:cNvPr id="990" name="Google Shape;990;p65"/>
          <p:cNvSpPr txBox="1">
            <a:spLocks noGrp="1"/>
          </p:cNvSpPr>
          <p:nvPr>
            <p:ph type="subTitle" idx="1"/>
          </p:nvPr>
        </p:nvSpPr>
        <p:spPr>
          <a:xfrm>
            <a:off x="4908632" y="3199932"/>
            <a:ext cx="7283367" cy="3658067"/>
          </a:xfrm>
          <a:prstGeom prst="rect">
            <a:avLst/>
          </a:prstGeom>
        </p:spPr>
        <p:txBody>
          <a:bodyPr spcFirstLastPara="1" wrap="square" lIns="121900" tIns="121900" rIns="121900" bIns="121900" anchor="t" anchorCtr="0">
            <a:noAutofit/>
          </a:bodyPr>
          <a:lstStyle/>
          <a:p>
            <a:pPr marL="342900" indent="-342900" algn="l">
              <a:spcAft>
                <a:spcPts val="2133"/>
              </a:spcAft>
              <a:buFont typeface="Wingdings" panose="05000000000000000000" pitchFamily="2" charset="2"/>
              <a:buChar char="v"/>
            </a:pPr>
            <a:r>
              <a:rPr lang="en-US"/>
              <a:t>We combined traffic count data from multiple years with accident data, using </a:t>
            </a:r>
            <a:r>
              <a:rPr lang="en-US" u="sng"/>
              <a:t>Python</a:t>
            </a:r>
            <a:r>
              <a:rPr lang="en-US"/>
              <a:t> for data processing and </a:t>
            </a:r>
            <a:r>
              <a:rPr lang="en-US" u="sng"/>
              <a:t>QGIS</a:t>
            </a:r>
            <a:r>
              <a:rPr lang="en-US"/>
              <a:t> for spatial analysis and visualization. </a:t>
            </a:r>
          </a:p>
          <a:p>
            <a:pPr marL="342900" indent="-342900" algn="l">
              <a:spcAft>
                <a:spcPts val="2133"/>
              </a:spcAft>
              <a:buFont typeface="Wingdings" panose="05000000000000000000" pitchFamily="2" charset="2"/>
              <a:buChar char="v"/>
            </a:pPr>
            <a:r>
              <a:rPr lang="en-US"/>
              <a:t>In this project we tried to analyze the relationship between traffic volumes and road accidents in Israel using a Geographic Information System Scope (GIS).</a:t>
            </a:r>
          </a:p>
        </p:txBody>
      </p:sp>
      <p:pic>
        <p:nvPicPr>
          <p:cNvPr id="991" name="Google Shape;991;p65"/>
          <p:cNvPicPr preferRelativeResize="0"/>
          <p:nvPr/>
        </p:nvPicPr>
        <p:blipFill>
          <a:blip r:embed="rId3">
            <a:alphaModFix amt="41000"/>
          </a:blip>
          <a:stretch>
            <a:fillRect/>
          </a:stretch>
        </p:blipFill>
        <p:spPr>
          <a:xfrm rot="-517708">
            <a:off x="-4266375" y="446180"/>
            <a:ext cx="9209817" cy="596563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2A21-D4D2-9223-828B-B48E629108A1}"/>
              </a:ext>
            </a:extLst>
          </p:cNvPr>
          <p:cNvSpPr>
            <a:spLocks noGrp="1"/>
          </p:cNvSpPr>
          <p:nvPr>
            <p:ph type="title"/>
          </p:nvPr>
        </p:nvSpPr>
        <p:spPr>
          <a:xfrm>
            <a:off x="960000" y="266796"/>
            <a:ext cx="10272000" cy="763600"/>
          </a:xfrm>
        </p:spPr>
        <p:txBody>
          <a:bodyPr/>
          <a:lstStyle/>
          <a:p>
            <a:r>
              <a:rPr lang="en-US"/>
              <a:t>Easy accidents heat map</a:t>
            </a:r>
            <a:endParaRPr lang="en-GB"/>
          </a:p>
        </p:txBody>
      </p:sp>
      <p:sp>
        <p:nvSpPr>
          <p:cNvPr id="3" name="Text Placeholder 2">
            <a:extLst>
              <a:ext uri="{FF2B5EF4-FFF2-40B4-BE49-F238E27FC236}">
                <a16:creationId xmlns:a16="http://schemas.microsoft.com/office/drawing/2014/main" id="{D1109CC8-6DA0-5BCF-0367-7C882D7DB7E6}"/>
              </a:ext>
            </a:extLst>
          </p:cNvPr>
          <p:cNvSpPr>
            <a:spLocks noGrp="1"/>
          </p:cNvSpPr>
          <p:nvPr>
            <p:ph type="body" idx="1"/>
          </p:nvPr>
        </p:nvSpPr>
        <p:spPr/>
        <p:txBody>
          <a:bodyPr/>
          <a:lstStyle/>
          <a:p>
            <a:endParaRPr lang="en-GB"/>
          </a:p>
        </p:txBody>
      </p:sp>
      <p:pic>
        <p:nvPicPr>
          <p:cNvPr id="7" name="Picture 6">
            <a:extLst>
              <a:ext uri="{FF2B5EF4-FFF2-40B4-BE49-F238E27FC236}">
                <a16:creationId xmlns:a16="http://schemas.microsoft.com/office/drawing/2014/main" id="{5A6C5311-834B-1041-6478-FF6F7AA93609}"/>
              </a:ext>
            </a:extLst>
          </p:cNvPr>
          <p:cNvPicPr>
            <a:picLocks noChangeAspect="1"/>
          </p:cNvPicPr>
          <p:nvPr/>
        </p:nvPicPr>
        <p:blipFill>
          <a:blip r:embed="rId2"/>
          <a:stretch>
            <a:fillRect/>
          </a:stretch>
        </p:blipFill>
        <p:spPr>
          <a:xfrm>
            <a:off x="0" y="1370246"/>
            <a:ext cx="12192000" cy="491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20776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C0AAF-22A5-78F3-73EA-595B9B53BC17}"/>
              </a:ext>
            </a:extLst>
          </p:cNvPr>
          <p:cNvSpPr>
            <a:spLocks noGrp="1"/>
          </p:cNvSpPr>
          <p:nvPr>
            <p:ph type="title"/>
          </p:nvPr>
        </p:nvSpPr>
        <p:spPr>
          <a:xfrm>
            <a:off x="960000" y="384988"/>
            <a:ext cx="10272000" cy="763600"/>
          </a:xfrm>
        </p:spPr>
        <p:txBody>
          <a:bodyPr/>
          <a:lstStyle/>
          <a:p>
            <a:r>
              <a:rPr lang="en-US"/>
              <a:t>Sever accidents heatmap</a:t>
            </a:r>
            <a:endParaRPr lang="en-GB"/>
          </a:p>
        </p:txBody>
      </p:sp>
      <p:sp>
        <p:nvSpPr>
          <p:cNvPr id="3" name="Text Placeholder 2">
            <a:extLst>
              <a:ext uri="{FF2B5EF4-FFF2-40B4-BE49-F238E27FC236}">
                <a16:creationId xmlns:a16="http://schemas.microsoft.com/office/drawing/2014/main" id="{22DDBB27-0367-3D22-4A51-56FE5ED7FF79}"/>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7F816F10-F116-760D-C85B-8A5A7CB8769A}"/>
              </a:ext>
            </a:extLst>
          </p:cNvPr>
          <p:cNvPicPr>
            <a:picLocks noChangeAspect="1"/>
          </p:cNvPicPr>
          <p:nvPr/>
        </p:nvPicPr>
        <p:blipFill>
          <a:blip r:embed="rId2"/>
          <a:stretch>
            <a:fillRect/>
          </a:stretch>
        </p:blipFill>
        <p:spPr>
          <a:xfrm>
            <a:off x="0" y="1356967"/>
            <a:ext cx="12192000" cy="491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31394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7D73-5162-227D-7E47-A5EF52EFE0A4}"/>
              </a:ext>
            </a:extLst>
          </p:cNvPr>
          <p:cNvSpPr>
            <a:spLocks noGrp="1"/>
          </p:cNvSpPr>
          <p:nvPr>
            <p:ph type="title"/>
          </p:nvPr>
        </p:nvSpPr>
        <p:spPr>
          <a:xfrm>
            <a:off x="960000" y="322451"/>
            <a:ext cx="10272000" cy="763600"/>
          </a:xfrm>
        </p:spPr>
        <p:txBody>
          <a:bodyPr/>
          <a:lstStyle/>
          <a:p>
            <a:r>
              <a:rPr lang="en-US"/>
              <a:t>Fatal accidents heatmap</a:t>
            </a:r>
            <a:endParaRPr lang="en-GB"/>
          </a:p>
        </p:txBody>
      </p:sp>
      <p:sp>
        <p:nvSpPr>
          <p:cNvPr id="3" name="Text Placeholder 2">
            <a:extLst>
              <a:ext uri="{FF2B5EF4-FFF2-40B4-BE49-F238E27FC236}">
                <a16:creationId xmlns:a16="http://schemas.microsoft.com/office/drawing/2014/main" id="{1C0E89D5-12C6-81CD-5C62-2C8A8CE9A635}"/>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6F4B898A-C18E-6750-7BAC-264A9D2D23DC}"/>
              </a:ext>
            </a:extLst>
          </p:cNvPr>
          <p:cNvPicPr>
            <a:picLocks noChangeAspect="1"/>
          </p:cNvPicPr>
          <p:nvPr/>
        </p:nvPicPr>
        <p:blipFill>
          <a:blip r:embed="rId2"/>
          <a:stretch>
            <a:fillRect/>
          </a:stretch>
        </p:blipFill>
        <p:spPr>
          <a:xfrm>
            <a:off x="0" y="1356967"/>
            <a:ext cx="12192000" cy="4923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25729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C8F3-E469-6623-5147-AD3856789F6B}"/>
              </a:ext>
            </a:extLst>
          </p:cNvPr>
          <p:cNvSpPr>
            <a:spLocks noGrp="1"/>
          </p:cNvSpPr>
          <p:nvPr>
            <p:ph type="title"/>
          </p:nvPr>
        </p:nvSpPr>
        <p:spPr>
          <a:xfrm>
            <a:off x="960000" y="344772"/>
            <a:ext cx="10272000" cy="763600"/>
          </a:xfrm>
        </p:spPr>
        <p:txBody>
          <a:bodyPr/>
          <a:lstStyle/>
          <a:p>
            <a:r>
              <a:rPr lang="en-US"/>
              <a:t>Easy accidents with traffic heatmap</a:t>
            </a:r>
            <a:endParaRPr lang="en-GB"/>
          </a:p>
        </p:txBody>
      </p:sp>
      <p:sp>
        <p:nvSpPr>
          <p:cNvPr id="3" name="Text Placeholder 2">
            <a:extLst>
              <a:ext uri="{FF2B5EF4-FFF2-40B4-BE49-F238E27FC236}">
                <a16:creationId xmlns:a16="http://schemas.microsoft.com/office/drawing/2014/main" id="{63504A35-2A44-0E0A-65E3-DD80D9108E66}"/>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535B09FD-73B6-3C76-172C-01C5D7294788}"/>
              </a:ext>
            </a:extLst>
          </p:cNvPr>
          <p:cNvPicPr>
            <a:picLocks noChangeAspect="1"/>
          </p:cNvPicPr>
          <p:nvPr/>
        </p:nvPicPr>
        <p:blipFill>
          <a:blip r:embed="rId2"/>
          <a:stretch>
            <a:fillRect/>
          </a:stretch>
        </p:blipFill>
        <p:spPr>
          <a:xfrm>
            <a:off x="0" y="1315405"/>
            <a:ext cx="12192000" cy="49492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2568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CF6FE-5F4C-5F8D-0026-BD40D2F83212}"/>
              </a:ext>
            </a:extLst>
          </p:cNvPr>
          <p:cNvSpPr>
            <a:spLocks noGrp="1"/>
          </p:cNvSpPr>
          <p:nvPr>
            <p:ph type="title"/>
          </p:nvPr>
        </p:nvSpPr>
        <p:spPr>
          <a:xfrm>
            <a:off x="960000" y="345878"/>
            <a:ext cx="10272000" cy="763600"/>
          </a:xfrm>
        </p:spPr>
        <p:txBody>
          <a:bodyPr/>
          <a:lstStyle/>
          <a:p>
            <a:r>
              <a:rPr lang="en-US"/>
              <a:t>Severe accidents with traffic heatmap</a:t>
            </a:r>
            <a:endParaRPr lang="en-GB"/>
          </a:p>
        </p:txBody>
      </p:sp>
      <p:sp>
        <p:nvSpPr>
          <p:cNvPr id="3" name="Text Placeholder 2">
            <a:extLst>
              <a:ext uri="{FF2B5EF4-FFF2-40B4-BE49-F238E27FC236}">
                <a16:creationId xmlns:a16="http://schemas.microsoft.com/office/drawing/2014/main" id="{3340998D-0023-DB13-9821-24AB002E2FB4}"/>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8301723A-E8B2-5A17-D1C6-A87CDD7246A6}"/>
              </a:ext>
            </a:extLst>
          </p:cNvPr>
          <p:cNvPicPr>
            <a:picLocks noChangeAspect="1"/>
          </p:cNvPicPr>
          <p:nvPr/>
        </p:nvPicPr>
        <p:blipFill>
          <a:blip r:embed="rId2"/>
          <a:stretch>
            <a:fillRect/>
          </a:stretch>
        </p:blipFill>
        <p:spPr>
          <a:xfrm>
            <a:off x="0" y="1372585"/>
            <a:ext cx="12192000" cy="48920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39480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33FA-4C11-D802-0FC3-480D67844520}"/>
              </a:ext>
            </a:extLst>
          </p:cNvPr>
          <p:cNvSpPr>
            <a:spLocks noGrp="1"/>
          </p:cNvSpPr>
          <p:nvPr>
            <p:ph type="title"/>
          </p:nvPr>
        </p:nvSpPr>
        <p:spPr>
          <a:xfrm>
            <a:off x="960000" y="418600"/>
            <a:ext cx="10272000" cy="763600"/>
          </a:xfrm>
        </p:spPr>
        <p:txBody>
          <a:bodyPr/>
          <a:lstStyle/>
          <a:p>
            <a:r>
              <a:rPr lang="en-US"/>
              <a:t>Fatal accidents with traffic heatmap</a:t>
            </a:r>
            <a:endParaRPr lang="en-GB"/>
          </a:p>
        </p:txBody>
      </p:sp>
      <p:sp>
        <p:nvSpPr>
          <p:cNvPr id="3" name="Text Placeholder 2">
            <a:extLst>
              <a:ext uri="{FF2B5EF4-FFF2-40B4-BE49-F238E27FC236}">
                <a16:creationId xmlns:a16="http://schemas.microsoft.com/office/drawing/2014/main" id="{8CB38339-FE7C-94FB-FCE6-E28AFAA2B16F}"/>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5D9233F6-A545-3294-A7B5-57FF1F137D46}"/>
              </a:ext>
            </a:extLst>
          </p:cNvPr>
          <p:cNvPicPr>
            <a:picLocks noChangeAspect="1"/>
          </p:cNvPicPr>
          <p:nvPr/>
        </p:nvPicPr>
        <p:blipFill>
          <a:blip r:embed="rId2"/>
          <a:stretch>
            <a:fillRect/>
          </a:stretch>
        </p:blipFill>
        <p:spPr>
          <a:xfrm>
            <a:off x="0" y="1353525"/>
            <a:ext cx="12192000" cy="491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78142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6E46E3-A68A-B6BD-361A-E6ECD00FFD0C}"/>
              </a:ext>
            </a:extLst>
          </p:cNvPr>
          <p:cNvSpPr>
            <a:spLocks noGrp="1"/>
          </p:cNvSpPr>
          <p:nvPr>
            <p:ph type="title" idx="2"/>
          </p:nvPr>
        </p:nvSpPr>
        <p:spPr>
          <a:xfrm>
            <a:off x="960000" y="187209"/>
            <a:ext cx="10253432" cy="951200"/>
          </a:xfrm>
        </p:spPr>
        <p:txBody>
          <a:bodyPr/>
          <a:lstStyle/>
          <a:p>
            <a:r>
              <a:rPr lang="en-US" dirty="0"/>
              <a:t>Conclusions</a:t>
            </a:r>
            <a:endParaRPr lang="en-GB" dirty="0"/>
          </a:p>
        </p:txBody>
      </p:sp>
      <p:sp>
        <p:nvSpPr>
          <p:cNvPr id="6" name="Rectangle 2">
            <a:extLst>
              <a:ext uri="{FF2B5EF4-FFF2-40B4-BE49-F238E27FC236}">
                <a16:creationId xmlns:a16="http://schemas.microsoft.com/office/drawing/2014/main" id="{1646E711-8964-F293-0C76-EDC024ECB407}"/>
              </a:ext>
            </a:extLst>
          </p:cNvPr>
          <p:cNvSpPr>
            <a:spLocks noGrp="1" noChangeArrowheads="1"/>
          </p:cNvSpPr>
          <p:nvPr>
            <p:ph type="subTitle" idx="1"/>
          </p:nvPr>
        </p:nvSpPr>
        <p:spPr bwMode="auto">
          <a:xfrm>
            <a:off x="275421" y="1786525"/>
            <a:ext cx="11622795" cy="4662815"/>
          </a:xfrm>
          <a:prstGeom prst="rect">
            <a:avLst/>
          </a:prstGeom>
          <a:solidFill>
            <a:schemeClr val="bg2">
              <a:alpha val="50000"/>
            </a:schemeClr>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Traffic Volume &amp; Accident Severity Correlation</a:t>
            </a:r>
            <a:r>
              <a:rPr kumimoji="0" lang="en-US" altLang="en-US" sz="1800" b="0" i="0" u="none" strike="noStrike" cap="none" normalizeH="0" baseline="0" dirty="0">
                <a:ln>
                  <a:noFill/>
                </a:ln>
                <a:solidFill>
                  <a:schemeClr val="tx1"/>
                </a:solidFill>
                <a:effectLst/>
                <a:latin typeface="Arial" panose="020B0604020202020204" pitchFamily="34" charset="0"/>
              </a:rPr>
              <a:t>: Higher traffic volumes tend to correlate with increased accidents of all kinds but especially easy ones.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Spatial Patterns Identification</a:t>
            </a:r>
            <a:r>
              <a:rPr kumimoji="0" lang="en-US" altLang="en-US" sz="1800" b="0" i="0" u="none" strike="noStrike" cap="none" normalizeH="0" baseline="0" dirty="0">
                <a:ln>
                  <a:noFill/>
                </a:ln>
                <a:solidFill>
                  <a:schemeClr val="tx1"/>
                </a:solidFill>
                <a:effectLst/>
                <a:latin typeface="Arial" panose="020B0604020202020204" pitchFamily="34" charset="0"/>
              </a:rPr>
              <a:t>: Certain road segments consistently show high traffic counts and frequent accidents, highlighting them as potential areas for targeted traffic management or road safety improvements.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Impact of Data Aggregation</a:t>
            </a:r>
            <a:r>
              <a:rPr kumimoji="0" lang="en-US" altLang="en-US" sz="1800" b="0" i="0" u="none" strike="noStrike" cap="none" normalizeH="0" baseline="0" dirty="0">
                <a:ln>
                  <a:noFill/>
                </a:ln>
                <a:solidFill>
                  <a:schemeClr val="tx1"/>
                </a:solidFill>
                <a:effectLst/>
                <a:latin typeface="Arial" panose="020B0604020202020204" pitchFamily="34" charset="0"/>
              </a:rPr>
              <a:t>: Analyzing traffic data over multiple years provided a more robust understanding of traffic patterns, minimizing the influence of outlier years like 2020 (due to the COVID-19 pandemic).</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Data Integration Challenges</a:t>
            </a:r>
            <a:r>
              <a:rPr kumimoji="0" lang="en-US" altLang="en-US" sz="1800" b="0" i="0" u="none" strike="noStrike" cap="none" normalizeH="0" baseline="0" dirty="0">
                <a:ln>
                  <a:noFill/>
                </a:ln>
                <a:solidFill>
                  <a:schemeClr val="tx1"/>
                </a:solidFill>
                <a:effectLst/>
                <a:latin typeface="Arial" panose="020B0604020202020204" pitchFamily="34" charset="0"/>
              </a:rPr>
              <a:t>: Merging traffic count data with accident records across multiple years was complex but essential for achieving accurate insights, reinforcing the importance of thorough data preprocessing.</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QGIS Visualization Power</a:t>
            </a:r>
            <a:r>
              <a:rPr kumimoji="0" lang="en-US" altLang="en-US" sz="1800" b="0" i="0" u="none" strike="noStrike" cap="none" normalizeH="0" baseline="0" dirty="0">
                <a:ln>
                  <a:noFill/>
                </a:ln>
                <a:solidFill>
                  <a:schemeClr val="tx1"/>
                </a:solidFill>
                <a:effectLst/>
                <a:latin typeface="Arial" panose="020B0604020202020204" pitchFamily="34" charset="0"/>
              </a:rPr>
              <a:t>: Mapping the merged data in QGIS offered valuable visual insights, making it easier to communicate findings and identify critical areas for further study or intervention. </a:t>
            </a:r>
          </a:p>
        </p:txBody>
      </p:sp>
    </p:spTree>
    <p:extLst>
      <p:ext uri="{BB962C8B-B14F-4D97-AF65-F5344CB8AC3E}">
        <p14:creationId xmlns:p14="http://schemas.microsoft.com/office/powerpoint/2010/main" val="2930802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08"/>
        <p:cNvGrpSpPr/>
        <p:nvPr/>
      </p:nvGrpSpPr>
      <p:grpSpPr>
        <a:xfrm>
          <a:off x="0" y="0"/>
          <a:ext cx="0" cy="0"/>
          <a:chOff x="0" y="0"/>
          <a:chExt cx="0" cy="0"/>
        </a:xfrm>
      </p:grpSpPr>
      <p:sp>
        <p:nvSpPr>
          <p:cNvPr id="3709" name="Google Shape;3709;p57"/>
          <p:cNvSpPr txBox="1">
            <a:spLocks noGrp="1"/>
          </p:cNvSpPr>
          <p:nvPr>
            <p:ph type="title"/>
          </p:nvPr>
        </p:nvSpPr>
        <p:spPr>
          <a:xfrm>
            <a:off x="1163200" y="2475844"/>
            <a:ext cx="4702800" cy="763600"/>
          </a:xfrm>
          <a:prstGeom prst="rect">
            <a:avLst/>
          </a:prstGeom>
        </p:spPr>
        <p:txBody>
          <a:bodyPr spcFirstLastPara="1" wrap="square" lIns="121900" tIns="121900" rIns="121900" bIns="121900" anchor="t" anchorCtr="0">
            <a:noAutofit/>
          </a:bodyPr>
          <a:lstStyle/>
          <a:p>
            <a:r>
              <a:rPr lang="en" sz="4000"/>
              <a:t>Thanks!</a:t>
            </a:r>
            <a:endParaRPr sz="4000"/>
          </a:p>
        </p:txBody>
      </p:sp>
      <p:grpSp>
        <p:nvGrpSpPr>
          <p:cNvPr id="3710" name="Google Shape;3710;p57"/>
          <p:cNvGrpSpPr/>
          <p:nvPr/>
        </p:nvGrpSpPr>
        <p:grpSpPr>
          <a:xfrm>
            <a:off x="8036030" y="1341022"/>
            <a:ext cx="3050260" cy="3052445"/>
            <a:chOff x="1192500" y="238125"/>
            <a:chExt cx="5235000" cy="5238750"/>
          </a:xfrm>
        </p:grpSpPr>
        <p:sp>
          <p:nvSpPr>
            <p:cNvPr id="3711" name="Google Shape;3711;p57"/>
            <p:cNvSpPr/>
            <p:nvPr/>
          </p:nvSpPr>
          <p:spPr>
            <a:xfrm>
              <a:off x="4141150" y="2266250"/>
              <a:ext cx="123500" cy="123525"/>
            </a:xfrm>
            <a:custGeom>
              <a:avLst/>
              <a:gdLst/>
              <a:ahLst/>
              <a:cxnLst/>
              <a:rect l="l" t="t" r="r" b="b"/>
              <a:pathLst>
                <a:path w="4940" h="4941" extrusionOk="0">
                  <a:moveTo>
                    <a:pt x="1" y="1"/>
                  </a:moveTo>
                  <a:lnTo>
                    <a:pt x="1" y="150"/>
                  </a:lnTo>
                  <a:lnTo>
                    <a:pt x="1048" y="1348"/>
                  </a:lnTo>
                  <a:lnTo>
                    <a:pt x="2246" y="2545"/>
                  </a:lnTo>
                  <a:lnTo>
                    <a:pt x="4790" y="4940"/>
                  </a:lnTo>
                  <a:lnTo>
                    <a:pt x="4940" y="4940"/>
                  </a:lnTo>
                  <a:lnTo>
                    <a:pt x="4940" y="4791"/>
                  </a:lnTo>
                  <a:lnTo>
                    <a:pt x="2545" y="23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2" name="Google Shape;3712;p57"/>
            <p:cNvSpPr/>
            <p:nvPr/>
          </p:nvSpPr>
          <p:spPr>
            <a:xfrm>
              <a:off x="4189800" y="2221350"/>
              <a:ext cx="123500" cy="131000"/>
            </a:xfrm>
            <a:custGeom>
              <a:avLst/>
              <a:gdLst/>
              <a:ahLst/>
              <a:cxnLst/>
              <a:rect l="l" t="t" r="r" b="b"/>
              <a:pathLst>
                <a:path w="4940" h="5240" extrusionOk="0">
                  <a:moveTo>
                    <a:pt x="150" y="1"/>
                  </a:moveTo>
                  <a:lnTo>
                    <a:pt x="0" y="150"/>
                  </a:lnTo>
                  <a:lnTo>
                    <a:pt x="1048" y="1497"/>
                  </a:lnTo>
                  <a:lnTo>
                    <a:pt x="2246" y="2695"/>
                  </a:lnTo>
                  <a:lnTo>
                    <a:pt x="3443" y="3892"/>
                  </a:lnTo>
                  <a:lnTo>
                    <a:pt x="4790" y="5239"/>
                  </a:lnTo>
                  <a:lnTo>
                    <a:pt x="4940" y="5239"/>
                  </a:lnTo>
                  <a:lnTo>
                    <a:pt x="4940" y="5090"/>
                  </a:lnTo>
                  <a:lnTo>
                    <a:pt x="2545" y="2396"/>
                  </a:lnTo>
                  <a:lnTo>
                    <a:pt x="1347" y="1198"/>
                  </a:lnTo>
                  <a:lnTo>
                    <a:pt x="749" y="5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3" name="Google Shape;3713;p57"/>
            <p:cNvSpPr/>
            <p:nvPr/>
          </p:nvSpPr>
          <p:spPr>
            <a:xfrm>
              <a:off x="4242175" y="2187675"/>
              <a:ext cx="108550" cy="112275"/>
            </a:xfrm>
            <a:custGeom>
              <a:avLst/>
              <a:gdLst/>
              <a:ahLst/>
              <a:cxnLst/>
              <a:rect l="l" t="t" r="r" b="b"/>
              <a:pathLst>
                <a:path w="4342" h="4491" extrusionOk="0">
                  <a:moveTo>
                    <a:pt x="1" y="1"/>
                  </a:moveTo>
                  <a:lnTo>
                    <a:pt x="1" y="150"/>
                  </a:lnTo>
                  <a:lnTo>
                    <a:pt x="1947" y="2395"/>
                  </a:lnTo>
                  <a:lnTo>
                    <a:pt x="4042" y="4491"/>
                  </a:lnTo>
                  <a:lnTo>
                    <a:pt x="4342" y="4491"/>
                  </a:lnTo>
                  <a:lnTo>
                    <a:pt x="4342" y="4341"/>
                  </a:lnTo>
                  <a:lnTo>
                    <a:pt x="2246" y="20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4" name="Google Shape;3714;p57"/>
            <p:cNvSpPr/>
            <p:nvPr/>
          </p:nvSpPr>
          <p:spPr>
            <a:xfrm>
              <a:off x="4290825" y="2154000"/>
              <a:ext cx="131000" cy="131000"/>
            </a:xfrm>
            <a:custGeom>
              <a:avLst/>
              <a:gdLst/>
              <a:ahLst/>
              <a:cxnLst/>
              <a:rect l="l" t="t" r="r" b="b"/>
              <a:pathLst>
                <a:path w="5240" h="5240" extrusionOk="0">
                  <a:moveTo>
                    <a:pt x="1" y="0"/>
                  </a:moveTo>
                  <a:lnTo>
                    <a:pt x="1" y="150"/>
                  </a:lnTo>
                  <a:lnTo>
                    <a:pt x="1198" y="1348"/>
                  </a:lnTo>
                  <a:lnTo>
                    <a:pt x="2396" y="2695"/>
                  </a:lnTo>
                  <a:lnTo>
                    <a:pt x="3743" y="4042"/>
                  </a:lnTo>
                  <a:lnTo>
                    <a:pt x="5090" y="5239"/>
                  </a:lnTo>
                  <a:lnTo>
                    <a:pt x="5239" y="5239"/>
                  </a:lnTo>
                  <a:lnTo>
                    <a:pt x="5239" y="5090"/>
                  </a:lnTo>
                  <a:lnTo>
                    <a:pt x="4042" y="3742"/>
                  </a:lnTo>
                  <a:lnTo>
                    <a:pt x="2695" y="2395"/>
                  </a:lnTo>
                  <a:lnTo>
                    <a:pt x="149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5" name="Google Shape;3715;p57"/>
            <p:cNvSpPr/>
            <p:nvPr/>
          </p:nvSpPr>
          <p:spPr>
            <a:xfrm>
              <a:off x="4339475" y="2112825"/>
              <a:ext cx="104800" cy="104800"/>
            </a:xfrm>
            <a:custGeom>
              <a:avLst/>
              <a:gdLst/>
              <a:ahLst/>
              <a:cxnLst/>
              <a:rect l="l" t="t" r="r" b="b"/>
              <a:pathLst>
                <a:path w="4192" h="4192" extrusionOk="0">
                  <a:moveTo>
                    <a:pt x="0" y="1"/>
                  </a:moveTo>
                  <a:lnTo>
                    <a:pt x="0" y="151"/>
                  </a:lnTo>
                  <a:lnTo>
                    <a:pt x="899" y="1198"/>
                  </a:lnTo>
                  <a:lnTo>
                    <a:pt x="1946" y="2246"/>
                  </a:lnTo>
                  <a:lnTo>
                    <a:pt x="4042" y="4192"/>
                  </a:lnTo>
                  <a:lnTo>
                    <a:pt x="4191" y="4192"/>
                  </a:lnTo>
                  <a:lnTo>
                    <a:pt x="4191" y="4042"/>
                  </a:lnTo>
                  <a:lnTo>
                    <a:pt x="2246" y="1947"/>
                  </a:lnTo>
                  <a:lnTo>
                    <a:pt x="1198" y="10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6" name="Google Shape;3716;p57"/>
            <p:cNvSpPr/>
            <p:nvPr/>
          </p:nvSpPr>
          <p:spPr>
            <a:xfrm>
              <a:off x="4436775" y="2041750"/>
              <a:ext cx="89825" cy="86075"/>
            </a:xfrm>
            <a:custGeom>
              <a:avLst/>
              <a:gdLst/>
              <a:ahLst/>
              <a:cxnLst/>
              <a:rect l="l" t="t" r="r" b="b"/>
              <a:pathLst>
                <a:path w="3593" h="3443" extrusionOk="0">
                  <a:moveTo>
                    <a:pt x="0" y="0"/>
                  </a:moveTo>
                  <a:lnTo>
                    <a:pt x="1647" y="1796"/>
                  </a:lnTo>
                  <a:lnTo>
                    <a:pt x="3443" y="3443"/>
                  </a:lnTo>
                  <a:lnTo>
                    <a:pt x="3592" y="3443"/>
                  </a:lnTo>
                  <a:lnTo>
                    <a:pt x="3592" y="3293"/>
                  </a:lnTo>
                  <a:lnTo>
                    <a:pt x="2844" y="2395"/>
                  </a:lnTo>
                  <a:lnTo>
                    <a:pt x="1946"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7" name="Google Shape;3717;p57"/>
            <p:cNvSpPr/>
            <p:nvPr/>
          </p:nvSpPr>
          <p:spPr>
            <a:xfrm>
              <a:off x="4388125" y="2079150"/>
              <a:ext cx="93575" cy="89850"/>
            </a:xfrm>
            <a:custGeom>
              <a:avLst/>
              <a:gdLst/>
              <a:ahLst/>
              <a:cxnLst/>
              <a:rect l="l" t="t" r="r" b="b"/>
              <a:pathLst>
                <a:path w="3743" h="3594" extrusionOk="0">
                  <a:moveTo>
                    <a:pt x="0" y="1"/>
                  </a:moveTo>
                  <a:lnTo>
                    <a:pt x="1647" y="1947"/>
                  </a:lnTo>
                  <a:lnTo>
                    <a:pt x="3443" y="3593"/>
                  </a:lnTo>
                  <a:lnTo>
                    <a:pt x="3742" y="3593"/>
                  </a:lnTo>
                  <a:lnTo>
                    <a:pt x="3742" y="3443"/>
                  </a:lnTo>
                  <a:lnTo>
                    <a:pt x="1946" y="16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8" name="Google Shape;3718;p57"/>
            <p:cNvSpPr/>
            <p:nvPr/>
          </p:nvSpPr>
          <p:spPr>
            <a:xfrm>
              <a:off x="4485400" y="2000575"/>
              <a:ext cx="82350" cy="78600"/>
            </a:xfrm>
            <a:custGeom>
              <a:avLst/>
              <a:gdLst/>
              <a:ahLst/>
              <a:cxnLst/>
              <a:rect l="l" t="t" r="r" b="b"/>
              <a:pathLst>
                <a:path w="3294" h="3144" extrusionOk="0">
                  <a:moveTo>
                    <a:pt x="1" y="1"/>
                  </a:moveTo>
                  <a:lnTo>
                    <a:pt x="1" y="150"/>
                  </a:lnTo>
                  <a:lnTo>
                    <a:pt x="1498" y="1797"/>
                  </a:lnTo>
                  <a:lnTo>
                    <a:pt x="2246" y="2545"/>
                  </a:lnTo>
                  <a:lnTo>
                    <a:pt x="3144" y="3144"/>
                  </a:lnTo>
                  <a:lnTo>
                    <a:pt x="3294" y="3144"/>
                  </a:lnTo>
                  <a:lnTo>
                    <a:pt x="3294" y="2994"/>
                  </a:lnTo>
                  <a:lnTo>
                    <a:pt x="2545" y="2246"/>
                  </a:lnTo>
                  <a:lnTo>
                    <a:pt x="1797" y="1497"/>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9" name="Google Shape;3719;p57"/>
            <p:cNvSpPr/>
            <p:nvPr/>
          </p:nvSpPr>
          <p:spPr>
            <a:xfrm>
              <a:off x="4537800" y="1966900"/>
              <a:ext cx="71125" cy="67375"/>
            </a:xfrm>
            <a:custGeom>
              <a:avLst/>
              <a:gdLst/>
              <a:ahLst/>
              <a:cxnLst/>
              <a:rect l="l" t="t" r="r" b="b"/>
              <a:pathLst>
                <a:path w="2845" h="2695" extrusionOk="0">
                  <a:moveTo>
                    <a:pt x="0" y="1"/>
                  </a:moveTo>
                  <a:lnTo>
                    <a:pt x="0" y="150"/>
                  </a:lnTo>
                  <a:lnTo>
                    <a:pt x="1198" y="1497"/>
                  </a:lnTo>
                  <a:lnTo>
                    <a:pt x="2695" y="2695"/>
                  </a:lnTo>
                  <a:lnTo>
                    <a:pt x="2844" y="2695"/>
                  </a:lnTo>
                  <a:lnTo>
                    <a:pt x="2844" y="2545"/>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0" name="Google Shape;3720;p57"/>
            <p:cNvSpPr/>
            <p:nvPr/>
          </p:nvSpPr>
          <p:spPr>
            <a:xfrm>
              <a:off x="4586450" y="1925750"/>
              <a:ext cx="74850" cy="74850"/>
            </a:xfrm>
            <a:custGeom>
              <a:avLst/>
              <a:gdLst/>
              <a:ahLst/>
              <a:cxnLst/>
              <a:rect l="l" t="t" r="r" b="b"/>
              <a:pathLst>
                <a:path w="2994" h="2994" extrusionOk="0">
                  <a:moveTo>
                    <a:pt x="0" y="0"/>
                  </a:moveTo>
                  <a:lnTo>
                    <a:pt x="0" y="150"/>
                  </a:lnTo>
                  <a:lnTo>
                    <a:pt x="1347" y="1796"/>
                  </a:lnTo>
                  <a:lnTo>
                    <a:pt x="2096" y="2395"/>
                  </a:lnTo>
                  <a:lnTo>
                    <a:pt x="2994" y="2994"/>
                  </a:lnTo>
                  <a:lnTo>
                    <a:pt x="2994" y="2994"/>
                  </a:lnTo>
                  <a:lnTo>
                    <a:pt x="2395" y="2096"/>
                  </a:lnTo>
                  <a:lnTo>
                    <a:pt x="1647"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1" name="Google Shape;3721;p57"/>
            <p:cNvSpPr/>
            <p:nvPr/>
          </p:nvSpPr>
          <p:spPr>
            <a:xfrm>
              <a:off x="4635100" y="1888325"/>
              <a:ext cx="74850" cy="71125"/>
            </a:xfrm>
            <a:custGeom>
              <a:avLst/>
              <a:gdLst/>
              <a:ahLst/>
              <a:cxnLst/>
              <a:rect l="l" t="t" r="r" b="b"/>
              <a:pathLst>
                <a:path w="2994" h="2845" extrusionOk="0">
                  <a:moveTo>
                    <a:pt x="150" y="0"/>
                  </a:moveTo>
                  <a:lnTo>
                    <a:pt x="150" y="150"/>
                  </a:lnTo>
                  <a:lnTo>
                    <a:pt x="0" y="150"/>
                  </a:lnTo>
                  <a:lnTo>
                    <a:pt x="1347" y="1647"/>
                  </a:lnTo>
                  <a:lnTo>
                    <a:pt x="2096" y="2245"/>
                  </a:lnTo>
                  <a:lnTo>
                    <a:pt x="2844" y="2844"/>
                  </a:lnTo>
                  <a:lnTo>
                    <a:pt x="2994" y="2844"/>
                  </a:lnTo>
                  <a:lnTo>
                    <a:pt x="2395" y="1946"/>
                  </a:lnTo>
                  <a:lnTo>
                    <a:pt x="1647" y="13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2" name="Google Shape;3722;p57"/>
            <p:cNvSpPr/>
            <p:nvPr/>
          </p:nvSpPr>
          <p:spPr>
            <a:xfrm>
              <a:off x="4683725" y="1847150"/>
              <a:ext cx="71125" cy="71125"/>
            </a:xfrm>
            <a:custGeom>
              <a:avLst/>
              <a:gdLst/>
              <a:ahLst/>
              <a:cxnLst/>
              <a:rect l="l" t="t" r="r" b="b"/>
              <a:pathLst>
                <a:path w="2845" h="2845" extrusionOk="0">
                  <a:moveTo>
                    <a:pt x="1" y="1"/>
                  </a:moveTo>
                  <a:lnTo>
                    <a:pt x="1" y="150"/>
                  </a:lnTo>
                  <a:lnTo>
                    <a:pt x="1348" y="1647"/>
                  </a:lnTo>
                  <a:lnTo>
                    <a:pt x="1947" y="2246"/>
                  </a:lnTo>
                  <a:lnTo>
                    <a:pt x="2695" y="2845"/>
                  </a:lnTo>
                  <a:lnTo>
                    <a:pt x="2845" y="2845"/>
                  </a:lnTo>
                  <a:lnTo>
                    <a:pt x="2845" y="2695"/>
                  </a:lnTo>
                  <a:lnTo>
                    <a:pt x="2246" y="1947"/>
                  </a:lnTo>
                  <a:lnTo>
                    <a:pt x="1647" y="1348"/>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3" name="Google Shape;3723;p57"/>
            <p:cNvSpPr/>
            <p:nvPr/>
          </p:nvSpPr>
          <p:spPr>
            <a:xfrm>
              <a:off x="4736125" y="1813475"/>
              <a:ext cx="71125" cy="71125"/>
            </a:xfrm>
            <a:custGeom>
              <a:avLst/>
              <a:gdLst/>
              <a:ahLst/>
              <a:cxnLst/>
              <a:rect l="l" t="t" r="r" b="b"/>
              <a:pathLst>
                <a:path w="2845" h="2845" extrusionOk="0">
                  <a:moveTo>
                    <a:pt x="0" y="1"/>
                  </a:moveTo>
                  <a:lnTo>
                    <a:pt x="1348" y="1497"/>
                  </a:lnTo>
                  <a:lnTo>
                    <a:pt x="1946" y="2246"/>
                  </a:lnTo>
                  <a:lnTo>
                    <a:pt x="2695" y="2845"/>
                  </a:lnTo>
                  <a:lnTo>
                    <a:pt x="2844" y="2845"/>
                  </a:lnTo>
                  <a:lnTo>
                    <a:pt x="2844" y="2695"/>
                  </a:lnTo>
                  <a:lnTo>
                    <a:pt x="2246" y="1947"/>
                  </a:lnTo>
                  <a:lnTo>
                    <a:pt x="1647" y="134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4" name="Google Shape;3724;p57"/>
            <p:cNvSpPr/>
            <p:nvPr/>
          </p:nvSpPr>
          <p:spPr>
            <a:xfrm>
              <a:off x="4784775" y="1776050"/>
              <a:ext cx="56150" cy="56175"/>
            </a:xfrm>
            <a:custGeom>
              <a:avLst/>
              <a:gdLst/>
              <a:ahLst/>
              <a:cxnLst/>
              <a:rect l="l" t="t" r="r" b="b"/>
              <a:pathLst>
                <a:path w="2246" h="2247" extrusionOk="0">
                  <a:moveTo>
                    <a:pt x="0" y="1"/>
                  </a:moveTo>
                  <a:lnTo>
                    <a:pt x="898" y="1198"/>
                  </a:lnTo>
                  <a:lnTo>
                    <a:pt x="1497" y="1797"/>
                  </a:lnTo>
                  <a:lnTo>
                    <a:pt x="2096" y="2246"/>
                  </a:lnTo>
                  <a:lnTo>
                    <a:pt x="2245" y="2246"/>
                  </a:lnTo>
                  <a:lnTo>
                    <a:pt x="2245" y="2096"/>
                  </a:lnTo>
                  <a:lnTo>
                    <a:pt x="1796" y="1498"/>
                  </a:lnTo>
                  <a:lnTo>
                    <a:pt x="1198" y="8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5" name="Google Shape;3725;p57"/>
            <p:cNvSpPr/>
            <p:nvPr/>
          </p:nvSpPr>
          <p:spPr>
            <a:xfrm>
              <a:off x="4833425" y="1738650"/>
              <a:ext cx="41175" cy="41175"/>
            </a:xfrm>
            <a:custGeom>
              <a:avLst/>
              <a:gdLst/>
              <a:ahLst/>
              <a:cxnLst/>
              <a:rect l="l" t="t" r="r" b="b"/>
              <a:pathLst>
                <a:path w="1647" h="1647" extrusionOk="0">
                  <a:moveTo>
                    <a:pt x="0" y="0"/>
                  </a:moveTo>
                  <a:lnTo>
                    <a:pt x="748" y="898"/>
                  </a:lnTo>
                  <a:lnTo>
                    <a:pt x="1497" y="1647"/>
                  </a:lnTo>
                  <a:lnTo>
                    <a:pt x="1646" y="1647"/>
                  </a:lnTo>
                  <a:lnTo>
                    <a:pt x="1646" y="149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6" name="Google Shape;3726;p57"/>
            <p:cNvSpPr/>
            <p:nvPr/>
          </p:nvSpPr>
          <p:spPr>
            <a:xfrm>
              <a:off x="4882050" y="1697475"/>
              <a:ext cx="33700" cy="33700"/>
            </a:xfrm>
            <a:custGeom>
              <a:avLst/>
              <a:gdLst/>
              <a:ahLst/>
              <a:cxnLst/>
              <a:rect l="l" t="t" r="r" b="b"/>
              <a:pathLst>
                <a:path w="1348" h="1348" extrusionOk="0">
                  <a:moveTo>
                    <a:pt x="1" y="1"/>
                  </a:moveTo>
                  <a:lnTo>
                    <a:pt x="450" y="749"/>
                  </a:lnTo>
                  <a:lnTo>
                    <a:pt x="1198" y="1348"/>
                  </a:lnTo>
                  <a:lnTo>
                    <a:pt x="1348" y="1348"/>
                  </a:lnTo>
                  <a:lnTo>
                    <a:pt x="1348" y="1198"/>
                  </a:lnTo>
                  <a:lnTo>
                    <a:pt x="749" y="450"/>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7" name="Google Shape;3727;p57"/>
            <p:cNvSpPr/>
            <p:nvPr/>
          </p:nvSpPr>
          <p:spPr>
            <a:xfrm>
              <a:off x="4930700" y="1660050"/>
              <a:ext cx="37450" cy="33700"/>
            </a:xfrm>
            <a:custGeom>
              <a:avLst/>
              <a:gdLst/>
              <a:ahLst/>
              <a:cxnLst/>
              <a:rect l="l" t="t" r="r" b="b"/>
              <a:pathLst>
                <a:path w="1498" h="1348" extrusionOk="0">
                  <a:moveTo>
                    <a:pt x="1" y="1"/>
                  </a:moveTo>
                  <a:lnTo>
                    <a:pt x="1" y="151"/>
                  </a:lnTo>
                  <a:lnTo>
                    <a:pt x="599" y="899"/>
                  </a:lnTo>
                  <a:lnTo>
                    <a:pt x="899" y="1198"/>
                  </a:lnTo>
                  <a:lnTo>
                    <a:pt x="1348" y="1348"/>
                  </a:lnTo>
                  <a:lnTo>
                    <a:pt x="1497" y="1348"/>
                  </a:lnTo>
                  <a:lnTo>
                    <a:pt x="1497" y="1198"/>
                  </a:lnTo>
                  <a:lnTo>
                    <a:pt x="1198" y="899"/>
                  </a:lnTo>
                  <a:lnTo>
                    <a:pt x="899"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8" name="Google Shape;3728;p57"/>
            <p:cNvSpPr/>
            <p:nvPr/>
          </p:nvSpPr>
          <p:spPr>
            <a:xfrm>
              <a:off x="4979350" y="1618900"/>
              <a:ext cx="29950" cy="29950"/>
            </a:xfrm>
            <a:custGeom>
              <a:avLst/>
              <a:gdLst/>
              <a:ahLst/>
              <a:cxnLst/>
              <a:rect l="l" t="t" r="r" b="b"/>
              <a:pathLst>
                <a:path w="1198" h="1198" extrusionOk="0">
                  <a:moveTo>
                    <a:pt x="0" y="0"/>
                  </a:moveTo>
                  <a:lnTo>
                    <a:pt x="0" y="150"/>
                  </a:lnTo>
                  <a:lnTo>
                    <a:pt x="450" y="749"/>
                  </a:lnTo>
                  <a:lnTo>
                    <a:pt x="1048" y="1198"/>
                  </a:lnTo>
                  <a:lnTo>
                    <a:pt x="1198" y="1198"/>
                  </a:lnTo>
                  <a:lnTo>
                    <a:pt x="1198" y="1048"/>
                  </a:lnTo>
                  <a:lnTo>
                    <a:pt x="599" y="449"/>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9" name="Google Shape;3729;p57"/>
            <p:cNvSpPr/>
            <p:nvPr/>
          </p:nvSpPr>
          <p:spPr>
            <a:xfrm>
              <a:off x="3228125" y="2386000"/>
              <a:ext cx="123500" cy="127250"/>
            </a:xfrm>
            <a:custGeom>
              <a:avLst/>
              <a:gdLst/>
              <a:ahLst/>
              <a:cxnLst/>
              <a:rect l="l" t="t" r="r" b="b"/>
              <a:pathLst>
                <a:path w="4940" h="5090" extrusionOk="0">
                  <a:moveTo>
                    <a:pt x="4790" y="1"/>
                  </a:moveTo>
                  <a:lnTo>
                    <a:pt x="2395" y="2395"/>
                  </a:lnTo>
                  <a:lnTo>
                    <a:pt x="0" y="4940"/>
                  </a:lnTo>
                  <a:lnTo>
                    <a:pt x="0" y="5090"/>
                  </a:lnTo>
                  <a:lnTo>
                    <a:pt x="150" y="5090"/>
                  </a:lnTo>
                  <a:lnTo>
                    <a:pt x="1347" y="3892"/>
                  </a:lnTo>
                  <a:lnTo>
                    <a:pt x="2545" y="2695"/>
                  </a:lnTo>
                  <a:lnTo>
                    <a:pt x="4939" y="150"/>
                  </a:lnTo>
                  <a:lnTo>
                    <a:pt x="493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0" name="Google Shape;3730;p57"/>
            <p:cNvSpPr/>
            <p:nvPr/>
          </p:nvSpPr>
          <p:spPr>
            <a:xfrm>
              <a:off x="3183200" y="2337350"/>
              <a:ext cx="131000" cy="123525"/>
            </a:xfrm>
            <a:custGeom>
              <a:avLst/>
              <a:gdLst/>
              <a:ahLst/>
              <a:cxnLst/>
              <a:rect l="l" t="t" r="r" b="b"/>
              <a:pathLst>
                <a:path w="5240" h="4941" extrusionOk="0">
                  <a:moveTo>
                    <a:pt x="5090" y="1"/>
                  </a:moveTo>
                  <a:lnTo>
                    <a:pt x="2396" y="2545"/>
                  </a:lnTo>
                  <a:lnTo>
                    <a:pt x="1198" y="3593"/>
                  </a:lnTo>
                  <a:lnTo>
                    <a:pt x="600" y="4192"/>
                  </a:lnTo>
                  <a:lnTo>
                    <a:pt x="1" y="4940"/>
                  </a:lnTo>
                  <a:lnTo>
                    <a:pt x="151" y="4940"/>
                  </a:lnTo>
                  <a:lnTo>
                    <a:pt x="1498" y="3892"/>
                  </a:lnTo>
                  <a:lnTo>
                    <a:pt x="2695" y="2845"/>
                  </a:lnTo>
                  <a:lnTo>
                    <a:pt x="3893" y="1497"/>
                  </a:lnTo>
                  <a:lnTo>
                    <a:pt x="5240" y="150"/>
                  </a:lnTo>
                  <a:lnTo>
                    <a:pt x="52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1" name="Google Shape;3731;p57"/>
            <p:cNvSpPr/>
            <p:nvPr/>
          </p:nvSpPr>
          <p:spPr>
            <a:xfrm>
              <a:off x="3149525" y="2303675"/>
              <a:ext cx="112300" cy="108550"/>
            </a:xfrm>
            <a:custGeom>
              <a:avLst/>
              <a:gdLst/>
              <a:ahLst/>
              <a:cxnLst/>
              <a:rect l="l" t="t" r="r" b="b"/>
              <a:pathLst>
                <a:path w="4492" h="4342" extrusionOk="0">
                  <a:moveTo>
                    <a:pt x="4341" y="1"/>
                  </a:moveTo>
                  <a:lnTo>
                    <a:pt x="2096" y="1946"/>
                  </a:lnTo>
                  <a:lnTo>
                    <a:pt x="1" y="4192"/>
                  </a:lnTo>
                  <a:lnTo>
                    <a:pt x="1" y="4341"/>
                  </a:lnTo>
                  <a:lnTo>
                    <a:pt x="150" y="4341"/>
                  </a:lnTo>
                  <a:lnTo>
                    <a:pt x="2396" y="2246"/>
                  </a:lnTo>
                  <a:lnTo>
                    <a:pt x="4491" y="150"/>
                  </a:lnTo>
                  <a:lnTo>
                    <a:pt x="44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2" name="Google Shape;3732;p57"/>
            <p:cNvSpPr/>
            <p:nvPr/>
          </p:nvSpPr>
          <p:spPr>
            <a:xfrm>
              <a:off x="3115850" y="2228850"/>
              <a:ext cx="131000" cy="130975"/>
            </a:xfrm>
            <a:custGeom>
              <a:avLst/>
              <a:gdLst/>
              <a:ahLst/>
              <a:cxnLst/>
              <a:rect l="l" t="t" r="r" b="b"/>
              <a:pathLst>
                <a:path w="5240" h="5239" extrusionOk="0">
                  <a:moveTo>
                    <a:pt x="5090" y="0"/>
                  </a:moveTo>
                  <a:lnTo>
                    <a:pt x="3743" y="1197"/>
                  </a:lnTo>
                  <a:lnTo>
                    <a:pt x="2396" y="2545"/>
                  </a:lnTo>
                  <a:lnTo>
                    <a:pt x="1198" y="3892"/>
                  </a:lnTo>
                  <a:lnTo>
                    <a:pt x="1" y="5089"/>
                  </a:lnTo>
                  <a:lnTo>
                    <a:pt x="1" y="5239"/>
                  </a:lnTo>
                  <a:lnTo>
                    <a:pt x="150" y="5239"/>
                  </a:lnTo>
                  <a:lnTo>
                    <a:pt x="1497" y="4041"/>
                  </a:lnTo>
                  <a:lnTo>
                    <a:pt x="2695" y="2844"/>
                  </a:lnTo>
                  <a:lnTo>
                    <a:pt x="4042" y="1497"/>
                  </a:lnTo>
                  <a:lnTo>
                    <a:pt x="5239" y="150"/>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3" name="Google Shape;3733;p57"/>
            <p:cNvSpPr/>
            <p:nvPr/>
          </p:nvSpPr>
          <p:spPr>
            <a:xfrm>
              <a:off x="3074700" y="2210125"/>
              <a:ext cx="104800" cy="101050"/>
            </a:xfrm>
            <a:custGeom>
              <a:avLst/>
              <a:gdLst/>
              <a:ahLst/>
              <a:cxnLst/>
              <a:rect l="l" t="t" r="r" b="b"/>
              <a:pathLst>
                <a:path w="4192" h="4042" extrusionOk="0">
                  <a:moveTo>
                    <a:pt x="4042" y="1"/>
                  </a:moveTo>
                  <a:lnTo>
                    <a:pt x="1946" y="1797"/>
                  </a:lnTo>
                  <a:lnTo>
                    <a:pt x="1048" y="2845"/>
                  </a:lnTo>
                  <a:lnTo>
                    <a:pt x="0" y="4042"/>
                  </a:lnTo>
                  <a:lnTo>
                    <a:pt x="150" y="4042"/>
                  </a:lnTo>
                  <a:lnTo>
                    <a:pt x="1198" y="3144"/>
                  </a:lnTo>
                  <a:lnTo>
                    <a:pt x="2245" y="2096"/>
                  </a:lnTo>
                  <a:lnTo>
                    <a:pt x="4191" y="150"/>
                  </a:lnTo>
                  <a:lnTo>
                    <a:pt x="41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4" name="Google Shape;3734;p57"/>
            <p:cNvSpPr/>
            <p:nvPr/>
          </p:nvSpPr>
          <p:spPr>
            <a:xfrm>
              <a:off x="3003600" y="2127800"/>
              <a:ext cx="86075" cy="86100"/>
            </a:xfrm>
            <a:custGeom>
              <a:avLst/>
              <a:gdLst/>
              <a:ahLst/>
              <a:cxnLst/>
              <a:rect l="l" t="t" r="r" b="b"/>
              <a:pathLst>
                <a:path w="3443" h="3444" extrusionOk="0">
                  <a:moveTo>
                    <a:pt x="3293" y="1"/>
                  </a:moveTo>
                  <a:lnTo>
                    <a:pt x="2395" y="749"/>
                  </a:lnTo>
                  <a:lnTo>
                    <a:pt x="1497" y="1497"/>
                  </a:lnTo>
                  <a:lnTo>
                    <a:pt x="0" y="3294"/>
                  </a:lnTo>
                  <a:lnTo>
                    <a:pt x="0" y="3443"/>
                  </a:lnTo>
                  <a:lnTo>
                    <a:pt x="1796"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5" name="Google Shape;3735;p57"/>
            <p:cNvSpPr/>
            <p:nvPr/>
          </p:nvSpPr>
          <p:spPr>
            <a:xfrm>
              <a:off x="3041025" y="2172700"/>
              <a:ext cx="89825" cy="89850"/>
            </a:xfrm>
            <a:custGeom>
              <a:avLst/>
              <a:gdLst/>
              <a:ahLst/>
              <a:cxnLst/>
              <a:rect l="l" t="t" r="r" b="b"/>
              <a:pathLst>
                <a:path w="3593" h="3594" extrusionOk="0">
                  <a:moveTo>
                    <a:pt x="3443" y="1"/>
                  </a:moveTo>
                  <a:lnTo>
                    <a:pt x="1647" y="1647"/>
                  </a:lnTo>
                  <a:lnTo>
                    <a:pt x="0" y="3443"/>
                  </a:lnTo>
                  <a:lnTo>
                    <a:pt x="0" y="3593"/>
                  </a:lnTo>
                  <a:lnTo>
                    <a:pt x="1946" y="1947"/>
                  </a:lnTo>
                  <a:lnTo>
                    <a:pt x="3592" y="151"/>
                  </a:lnTo>
                  <a:lnTo>
                    <a:pt x="35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6" name="Google Shape;3736;p57"/>
            <p:cNvSpPr/>
            <p:nvPr/>
          </p:nvSpPr>
          <p:spPr>
            <a:xfrm>
              <a:off x="2962425" y="2086650"/>
              <a:ext cx="78625" cy="78600"/>
            </a:xfrm>
            <a:custGeom>
              <a:avLst/>
              <a:gdLst/>
              <a:ahLst/>
              <a:cxnLst/>
              <a:rect l="l" t="t" r="r" b="b"/>
              <a:pathLst>
                <a:path w="3145" h="3144" extrusionOk="0">
                  <a:moveTo>
                    <a:pt x="2994" y="0"/>
                  </a:moveTo>
                  <a:lnTo>
                    <a:pt x="2246" y="599"/>
                  </a:lnTo>
                  <a:lnTo>
                    <a:pt x="1049" y="1796"/>
                  </a:lnTo>
                  <a:lnTo>
                    <a:pt x="1" y="2994"/>
                  </a:lnTo>
                  <a:lnTo>
                    <a:pt x="1" y="3143"/>
                  </a:lnTo>
                  <a:lnTo>
                    <a:pt x="151" y="3143"/>
                  </a:lnTo>
                  <a:lnTo>
                    <a:pt x="1797" y="1647"/>
                  </a:lnTo>
                  <a:lnTo>
                    <a:pt x="2545" y="898"/>
                  </a:lnTo>
                  <a:lnTo>
                    <a:pt x="3144" y="150"/>
                  </a:lnTo>
                  <a:lnTo>
                    <a:pt x="31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7" name="Google Shape;3737;p57"/>
            <p:cNvSpPr/>
            <p:nvPr/>
          </p:nvSpPr>
          <p:spPr>
            <a:xfrm>
              <a:off x="2928750" y="2041750"/>
              <a:ext cx="67375" cy="71100"/>
            </a:xfrm>
            <a:custGeom>
              <a:avLst/>
              <a:gdLst/>
              <a:ahLst/>
              <a:cxnLst/>
              <a:rect l="l" t="t" r="r" b="b"/>
              <a:pathLst>
                <a:path w="2695" h="2844" extrusionOk="0">
                  <a:moveTo>
                    <a:pt x="2545" y="0"/>
                  </a:moveTo>
                  <a:lnTo>
                    <a:pt x="1198" y="1347"/>
                  </a:lnTo>
                  <a:lnTo>
                    <a:pt x="1" y="2694"/>
                  </a:lnTo>
                  <a:lnTo>
                    <a:pt x="1" y="2844"/>
                  </a:lnTo>
                  <a:lnTo>
                    <a:pt x="150" y="2844"/>
                  </a:lnTo>
                  <a:lnTo>
                    <a:pt x="1498" y="1647"/>
                  </a:lnTo>
                  <a:lnTo>
                    <a:pt x="2695" y="150"/>
                  </a:lnTo>
                  <a:lnTo>
                    <a:pt x="269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8" name="Google Shape;3738;p57"/>
            <p:cNvSpPr/>
            <p:nvPr/>
          </p:nvSpPr>
          <p:spPr>
            <a:xfrm>
              <a:off x="2887600" y="1989350"/>
              <a:ext cx="74850" cy="74875"/>
            </a:xfrm>
            <a:custGeom>
              <a:avLst/>
              <a:gdLst/>
              <a:ahLst/>
              <a:cxnLst/>
              <a:rect l="l" t="t" r="r" b="b"/>
              <a:pathLst>
                <a:path w="2994" h="2995" extrusionOk="0">
                  <a:moveTo>
                    <a:pt x="2994" y="1"/>
                  </a:moveTo>
                  <a:lnTo>
                    <a:pt x="2096" y="599"/>
                  </a:lnTo>
                  <a:lnTo>
                    <a:pt x="1497" y="1348"/>
                  </a:lnTo>
                  <a:lnTo>
                    <a:pt x="0" y="2994"/>
                  </a:lnTo>
                  <a:lnTo>
                    <a:pt x="150" y="2994"/>
                  </a:lnTo>
                  <a:lnTo>
                    <a:pt x="1796" y="1647"/>
                  </a:lnTo>
                  <a:lnTo>
                    <a:pt x="2395" y="899"/>
                  </a:lnTo>
                  <a:lnTo>
                    <a:pt x="2994" y="150"/>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9" name="Google Shape;3739;p57"/>
            <p:cNvSpPr/>
            <p:nvPr/>
          </p:nvSpPr>
          <p:spPr>
            <a:xfrm>
              <a:off x="2853925" y="1944450"/>
              <a:ext cx="67375" cy="71125"/>
            </a:xfrm>
            <a:custGeom>
              <a:avLst/>
              <a:gdLst/>
              <a:ahLst/>
              <a:cxnLst/>
              <a:rect l="l" t="t" r="r" b="b"/>
              <a:pathLst>
                <a:path w="2695" h="2845" extrusionOk="0">
                  <a:moveTo>
                    <a:pt x="2694" y="0"/>
                  </a:moveTo>
                  <a:lnTo>
                    <a:pt x="1946" y="599"/>
                  </a:lnTo>
                  <a:lnTo>
                    <a:pt x="1198" y="1198"/>
                  </a:lnTo>
                  <a:lnTo>
                    <a:pt x="0" y="2695"/>
                  </a:lnTo>
                  <a:lnTo>
                    <a:pt x="0" y="2844"/>
                  </a:lnTo>
                  <a:lnTo>
                    <a:pt x="1497" y="1497"/>
                  </a:lnTo>
                  <a:lnTo>
                    <a:pt x="2245" y="749"/>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0" name="Google Shape;3740;p57"/>
            <p:cNvSpPr/>
            <p:nvPr/>
          </p:nvSpPr>
          <p:spPr>
            <a:xfrm>
              <a:off x="2809025" y="1899550"/>
              <a:ext cx="71100" cy="71125"/>
            </a:xfrm>
            <a:custGeom>
              <a:avLst/>
              <a:gdLst/>
              <a:ahLst/>
              <a:cxnLst/>
              <a:rect l="l" t="t" r="r" b="b"/>
              <a:pathLst>
                <a:path w="2844" h="2845" extrusionOk="0">
                  <a:moveTo>
                    <a:pt x="2694" y="0"/>
                  </a:moveTo>
                  <a:lnTo>
                    <a:pt x="1946" y="449"/>
                  </a:lnTo>
                  <a:lnTo>
                    <a:pt x="1347" y="1198"/>
                  </a:lnTo>
                  <a:lnTo>
                    <a:pt x="0" y="2695"/>
                  </a:lnTo>
                  <a:lnTo>
                    <a:pt x="0" y="2844"/>
                  </a:lnTo>
                  <a:lnTo>
                    <a:pt x="150" y="2844"/>
                  </a:lnTo>
                  <a:lnTo>
                    <a:pt x="1647" y="1497"/>
                  </a:lnTo>
                  <a:lnTo>
                    <a:pt x="2245" y="749"/>
                  </a:lnTo>
                  <a:lnTo>
                    <a:pt x="2844" y="150"/>
                  </a:lnTo>
                  <a:lnTo>
                    <a:pt x="28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1" name="Google Shape;3741;p57"/>
            <p:cNvSpPr/>
            <p:nvPr/>
          </p:nvSpPr>
          <p:spPr>
            <a:xfrm>
              <a:off x="2775325" y="1847150"/>
              <a:ext cx="71125" cy="67375"/>
            </a:xfrm>
            <a:custGeom>
              <a:avLst/>
              <a:gdLst/>
              <a:ahLst/>
              <a:cxnLst/>
              <a:rect l="l" t="t" r="r" b="b"/>
              <a:pathLst>
                <a:path w="2845" h="2695" extrusionOk="0">
                  <a:moveTo>
                    <a:pt x="2695" y="1"/>
                  </a:moveTo>
                  <a:lnTo>
                    <a:pt x="1947" y="450"/>
                  </a:lnTo>
                  <a:lnTo>
                    <a:pt x="1348" y="1198"/>
                  </a:lnTo>
                  <a:lnTo>
                    <a:pt x="1" y="2695"/>
                  </a:lnTo>
                  <a:lnTo>
                    <a:pt x="151" y="2695"/>
                  </a:lnTo>
                  <a:lnTo>
                    <a:pt x="1647" y="1498"/>
                  </a:lnTo>
                  <a:lnTo>
                    <a:pt x="2246" y="749"/>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2" name="Google Shape;3742;p57"/>
            <p:cNvSpPr/>
            <p:nvPr/>
          </p:nvSpPr>
          <p:spPr>
            <a:xfrm>
              <a:off x="2737925" y="1809750"/>
              <a:ext cx="56150" cy="56150"/>
            </a:xfrm>
            <a:custGeom>
              <a:avLst/>
              <a:gdLst/>
              <a:ahLst/>
              <a:cxnLst/>
              <a:rect l="l" t="t" r="r" b="b"/>
              <a:pathLst>
                <a:path w="2246" h="2246" extrusionOk="0">
                  <a:moveTo>
                    <a:pt x="2096" y="0"/>
                  </a:moveTo>
                  <a:lnTo>
                    <a:pt x="1497" y="449"/>
                  </a:lnTo>
                  <a:lnTo>
                    <a:pt x="898" y="1048"/>
                  </a:lnTo>
                  <a:lnTo>
                    <a:pt x="0" y="2245"/>
                  </a:lnTo>
                  <a:lnTo>
                    <a:pt x="1198" y="1347"/>
                  </a:lnTo>
                  <a:lnTo>
                    <a:pt x="1796" y="748"/>
                  </a:lnTo>
                  <a:lnTo>
                    <a:pt x="2245" y="150"/>
                  </a:lnTo>
                  <a:lnTo>
                    <a:pt x="22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3" name="Google Shape;3743;p57"/>
            <p:cNvSpPr/>
            <p:nvPr/>
          </p:nvSpPr>
          <p:spPr>
            <a:xfrm>
              <a:off x="2700500" y="1776050"/>
              <a:ext cx="41175" cy="41200"/>
            </a:xfrm>
            <a:custGeom>
              <a:avLst/>
              <a:gdLst/>
              <a:ahLst/>
              <a:cxnLst/>
              <a:rect l="l" t="t" r="r" b="b"/>
              <a:pathLst>
                <a:path w="1647" h="1648" extrusionOk="0">
                  <a:moveTo>
                    <a:pt x="1497" y="1"/>
                  </a:moveTo>
                  <a:lnTo>
                    <a:pt x="599" y="749"/>
                  </a:lnTo>
                  <a:lnTo>
                    <a:pt x="0" y="1647"/>
                  </a:lnTo>
                  <a:lnTo>
                    <a:pt x="0" y="1647"/>
                  </a:lnTo>
                  <a:lnTo>
                    <a:pt x="898" y="1049"/>
                  </a:lnTo>
                  <a:lnTo>
                    <a:pt x="1647" y="151"/>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4" name="Google Shape;3744;p57"/>
            <p:cNvSpPr/>
            <p:nvPr/>
          </p:nvSpPr>
          <p:spPr>
            <a:xfrm>
              <a:off x="2659325" y="1734900"/>
              <a:ext cx="33725" cy="37450"/>
            </a:xfrm>
            <a:custGeom>
              <a:avLst/>
              <a:gdLst/>
              <a:ahLst/>
              <a:cxnLst/>
              <a:rect l="l" t="t" r="r" b="b"/>
              <a:pathLst>
                <a:path w="1349" h="1498" extrusionOk="0">
                  <a:moveTo>
                    <a:pt x="1198" y="0"/>
                  </a:moveTo>
                  <a:lnTo>
                    <a:pt x="450" y="599"/>
                  </a:lnTo>
                  <a:lnTo>
                    <a:pt x="1" y="1348"/>
                  </a:lnTo>
                  <a:lnTo>
                    <a:pt x="1" y="1497"/>
                  </a:lnTo>
                  <a:lnTo>
                    <a:pt x="151" y="1497"/>
                  </a:lnTo>
                  <a:lnTo>
                    <a:pt x="749" y="899"/>
                  </a:lnTo>
                  <a:lnTo>
                    <a:pt x="134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5" name="Google Shape;3745;p57"/>
            <p:cNvSpPr/>
            <p:nvPr/>
          </p:nvSpPr>
          <p:spPr>
            <a:xfrm>
              <a:off x="2621925" y="1686250"/>
              <a:ext cx="37425" cy="33700"/>
            </a:xfrm>
            <a:custGeom>
              <a:avLst/>
              <a:gdLst/>
              <a:ahLst/>
              <a:cxnLst/>
              <a:rect l="l" t="t" r="r" b="b"/>
              <a:pathLst>
                <a:path w="1497" h="1348" extrusionOk="0">
                  <a:moveTo>
                    <a:pt x="1347" y="1"/>
                  </a:moveTo>
                  <a:lnTo>
                    <a:pt x="898" y="150"/>
                  </a:lnTo>
                  <a:lnTo>
                    <a:pt x="599" y="450"/>
                  </a:lnTo>
                  <a:lnTo>
                    <a:pt x="0" y="1198"/>
                  </a:lnTo>
                  <a:lnTo>
                    <a:pt x="0" y="1348"/>
                  </a:lnTo>
                  <a:lnTo>
                    <a:pt x="150" y="1348"/>
                  </a:lnTo>
                  <a:lnTo>
                    <a:pt x="898" y="749"/>
                  </a:lnTo>
                  <a:lnTo>
                    <a:pt x="1198" y="450"/>
                  </a:lnTo>
                  <a:lnTo>
                    <a:pt x="14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6" name="Google Shape;3746;p57"/>
            <p:cNvSpPr/>
            <p:nvPr/>
          </p:nvSpPr>
          <p:spPr>
            <a:xfrm>
              <a:off x="2580750" y="1641350"/>
              <a:ext cx="29975" cy="33700"/>
            </a:xfrm>
            <a:custGeom>
              <a:avLst/>
              <a:gdLst/>
              <a:ahLst/>
              <a:cxnLst/>
              <a:rect l="l" t="t" r="r" b="b"/>
              <a:pathLst>
                <a:path w="1199" h="1348" extrusionOk="0">
                  <a:moveTo>
                    <a:pt x="1048" y="0"/>
                  </a:moveTo>
                  <a:lnTo>
                    <a:pt x="450" y="599"/>
                  </a:lnTo>
                  <a:lnTo>
                    <a:pt x="1" y="1198"/>
                  </a:lnTo>
                  <a:lnTo>
                    <a:pt x="1" y="1348"/>
                  </a:lnTo>
                  <a:lnTo>
                    <a:pt x="150" y="1348"/>
                  </a:lnTo>
                  <a:lnTo>
                    <a:pt x="749" y="749"/>
                  </a:lnTo>
                  <a:lnTo>
                    <a:pt x="119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7" name="Google Shape;3747;p57"/>
            <p:cNvSpPr/>
            <p:nvPr/>
          </p:nvSpPr>
          <p:spPr>
            <a:xfrm>
              <a:off x="4268375" y="3201750"/>
              <a:ext cx="123500" cy="127250"/>
            </a:xfrm>
            <a:custGeom>
              <a:avLst/>
              <a:gdLst/>
              <a:ahLst/>
              <a:cxnLst/>
              <a:rect l="l" t="t" r="r" b="b"/>
              <a:pathLst>
                <a:path w="4940" h="5090" extrusionOk="0">
                  <a:moveTo>
                    <a:pt x="4940" y="0"/>
                  </a:moveTo>
                  <a:lnTo>
                    <a:pt x="3593" y="1198"/>
                  </a:lnTo>
                  <a:lnTo>
                    <a:pt x="2395" y="2395"/>
                  </a:lnTo>
                  <a:lnTo>
                    <a:pt x="1" y="4940"/>
                  </a:lnTo>
                  <a:lnTo>
                    <a:pt x="1" y="5090"/>
                  </a:lnTo>
                  <a:lnTo>
                    <a:pt x="150" y="5090"/>
                  </a:lnTo>
                  <a:lnTo>
                    <a:pt x="2695" y="2695"/>
                  </a:lnTo>
                  <a:lnTo>
                    <a:pt x="4940" y="150"/>
                  </a:lnTo>
                  <a:lnTo>
                    <a:pt x="49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8" name="Google Shape;3748;p57"/>
            <p:cNvSpPr/>
            <p:nvPr/>
          </p:nvSpPr>
          <p:spPr>
            <a:xfrm>
              <a:off x="4309550" y="3250400"/>
              <a:ext cx="127250" cy="127250"/>
            </a:xfrm>
            <a:custGeom>
              <a:avLst/>
              <a:gdLst/>
              <a:ahLst/>
              <a:cxnLst/>
              <a:rect l="l" t="t" r="r" b="b"/>
              <a:pathLst>
                <a:path w="5090" h="5090" extrusionOk="0">
                  <a:moveTo>
                    <a:pt x="4939" y="0"/>
                  </a:moveTo>
                  <a:lnTo>
                    <a:pt x="3742" y="1048"/>
                  </a:lnTo>
                  <a:lnTo>
                    <a:pt x="2545" y="2245"/>
                  </a:lnTo>
                  <a:lnTo>
                    <a:pt x="1197" y="3593"/>
                  </a:lnTo>
                  <a:lnTo>
                    <a:pt x="0" y="4940"/>
                  </a:lnTo>
                  <a:lnTo>
                    <a:pt x="0" y="5089"/>
                  </a:lnTo>
                  <a:lnTo>
                    <a:pt x="150" y="5089"/>
                  </a:lnTo>
                  <a:lnTo>
                    <a:pt x="2844" y="2545"/>
                  </a:lnTo>
                  <a:lnTo>
                    <a:pt x="4041" y="1497"/>
                  </a:lnTo>
                  <a:lnTo>
                    <a:pt x="4640" y="898"/>
                  </a:lnTo>
                  <a:lnTo>
                    <a:pt x="5089" y="150"/>
                  </a:lnTo>
                  <a:lnTo>
                    <a:pt x="49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9" name="Google Shape;3749;p57"/>
            <p:cNvSpPr/>
            <p:nvPr/>
          </p:nvSpPr>
          <p:spPr>
            <a:xfrm>
              <a:off x="4361925" y="3302775"/>
              <a:ext cx="108550" cy="108550"/>
            </a:xfrm>
            <a:custGeom>
              <a:avLst/>
              <a:gdLst/>
              <a:ahLst/>
              <a:cxnLst/>
              <a:rect l="l" t="t" r="r" b="b"/>
              <a:pathLst>
                <a:path w="4342" h="4342" extrusionOk="0">
                  <a:moveTo>
                    <a:pt x="4341" y="1"/>
                  </a:moveTo>
                  <a:lnTo>
                    <a:pt x="2096" y="2096"/>
                  </a:lnTo>
                  <a:lnTo>
                    <a:pt x="1" y="4192"/>
                  </a:lnTo>
                  <a:lnTo>
                    <a:pt x="1" y="4341"/>
                  </a:lnTo>
                  <a:lnTo>
                    <a:pt x="150" y="4341"/>
                  </a:lnTo>
                  <a:lnTo>
                    <a:pt x="2246" y="2396"/>
                  </a:lnTo>
                  <a:lnTo>
                    <a:pt x="4341" y="150"/>
                  </a:lnTo>
                  <a:lnTo>
                    <a:pt x="434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0" name="Google Shape;3750;p57"/>
            <p:cNvSpPr/>
            <p:nvPr/>
          </p:nvSpPr>
          <p:spPr>
            <a:xfrm>
              <a:off x="4376900" y="3355175"/>
              <a:ext cx="131000" cy="127250"/>
            </a:xfrm>
            <a:custGeom>
              <a:avLst/>
              <a:gdLst/>
              <a:ahLst/>
              <a:cxnLst/>
              <a:rect l="l" t="t" r="r" b="b"/>
              <a:pathLst>
                <a:path w="5240" h="5090" extrusionOk="0">
                  <a:moveTo>
                    <a:pt x="5089" y="0"/>
                  </a:moveTo>
                  <a:lnTo>
                    <a:pt x="3742" y="1198"/>
                  </a:lnTo>
                  <a:lnTo>
                    <a:pt x="2395" y="2395"/>
                  </a:lnTo>
                  <a:lnTo>
                    <a:pt x="1198" y="3593"/>
                  </a:lnTo>
                  <a:lnTo>
                    <a:pt x="0" y="4940"/>
                  </a:lnTo>
                  <a:lnTo>
                    <a:pt x="0" y="5089"/>
                  </a:lnTo>
                  <a:lnTo>
                    <a:pt x="150" y="5089"/>
                  </a:lnTo>
                  <a:lnTo>
                    <a:pt x="1497" y="3892"/>
                  </a:lnTo>
                  <a:lnTo>
                    <a:pt x="2694" y="2694"/>
                  </a:lnTo>
                  <a:lnTo>
                    <a:pt x="4042" y="1347"/>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1" name="Google Shape;3751;p57"/>
            <p:cNvSpPr/>
            <p:nvPr/>
          </p:nvSpPr>
          <p:spPr>
            <a:xfrm>
              <a:off x="4440500" y="3403825"/>
              <a:ext cx="104800" cy="101050"/>
            </a:xfrm>
            <a:custGeom>
              <a:avLst/>
              <a:gdLst/>
              <a:ahLst/>
              <a:cxnLst/>
              <a:rect l="l" t="t" r="r" b="b"/>
              <a:pathLst>
                <a:path w="4192" h="4042" extrusionOk="0">
                  <a:moveTo>
                    <a:pt x="4042" y="0"/>
                  </a:moveTo>
                  <a:lnTo>
                    <a:pt x="2994" y="898"/>
                  </a:lnTo>
                  <a:lnTo>
                    <a:pt x="1947" y="1796"/>
                  </a:lnTo>
                  <a:lnTo>
                    <a:pt x="1" y="3892"/>
                  </a:lnTo>
                  <a:lnTo>
                    <a:pt x="1" y="4041"/>
                  </a:lnTo>
                  <a:lnTo>
                    <a:pt x="150" y="4041"/>
                  </a:lnTo>
                  <a:lnTo>
                    <a:pt x="2246" y="2096"/>
                  </a:lnTo>
                  <a:lnTo>
                    <a:pt x="3294" y="1048"/>
                  </a:lnTo>
                  <a:lnTo>
                    <a:pt x="41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2" name="Google Shape;3752;p57"/>
            <p:cNvSpPr/>
            <p:nvPr/>
          </p:nvSpPr>
          <p:spPr>
            <a:xfrm>
              <a:off x="4534050" y="3501100"/>
              <a:ext cx="86100" cy="86100"/>
            </a:xfrm>
            <a:custGeom>
              <a:avLst/>
              <a:gdLst/>
              <a:ahLst/>
              <a:cxnLst/>
              <a:rect l="l" t="t" r="r" b="b"/>
              <a:pathLst>
                <a:path w="3444" h="3444" extrusionOk="0">
                  <a:moveTo>
                    <a:pt x="3294" y="1"/>
                  </a:moveTo>
                  <a:lnTo>
                    <a:pt x="1498" y="1498"/>
                  </a:lnTo>
                  <a:lnTo>
                    <a:pt x="1" y="3294"/>
                  </a:lnTo>
                  <a:lnTo>
                    <a:pt x="1" y="3443"/>
                  </a:lnTo>
                  <a:lnTo>
                    <a:pt x="150" y="3443"/>
                  </a:lnTo>
                  <a:lnTo>
                    <a:pt x="1049" y="2695"/>
                  </a:lnTo>
                  <a:lnTo>
                    <a:pt x="1947"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3" name="Google Shape;3753;p57"/>
            <p:cNvSpPr/>
            <p:nvPr/>
          </p:nvSpPr>
          <p:spPr>
            <a:xfrm>
              <a:off x="4492900" y="3452450"/>
              <a:ext cx="89825" cy="89850"/>
            </a:xfrm>
            <a:custGeom>
              <a:avLst/>
              <a:gdLst/>
              <a:ahLst/>
              <a:cxnLst/>
              <a:rect l="l" t="t" r="r" b="b"/>
              <a:pathLst>
                <a:path w="3593" h="3594" extrusionOk="0">
                  <a:moveTo>
                    <a:pt x="3443" y="1"/>
                  </a:moveTo>
                  <a:lnTo>
                    <a:pt x="1647" y="1647"/>
                  </a:lnTo>
                  <a:lnTo>
                    <a:pt x="0" y="3444"/>
                  </a:lnTo>
                  <a:lnTo>
                    <a:pt x="0" y="3593"/>
                  </a:lnTo>
                  <a:lnTo>
                    <a:pt x="150" y="3593"/>
                  </a:lnTo>
                  <a:lnTo>
                    <a:pt x="1946" y="1947"/>
                  </a:lnTo>
                  <a:lnTo>
                    <a:pt x="3593" y="151"/>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4" name="Google Shape;3754;p57"/>
            <p:cNvSpPr/>
            <p:nvPr/>
          </p:nvSpPr>
          <p:spPr>
            <a:xfrm>
              <a:off x="4578950" y="3549750"/>
              <a:ext cx="78625" cy="78600"/>
            </a:xfrm>
            <a:custGeom>
              <a:avLst/>
              <a:gdLst/>
              <a:ahLst/>
              <a:cxnLst/>
              <a:rect l="l" t="t" r="r" b="b"/>
              <a:pathLst>
                <a:path w="3145" h="3144" extrusionOk="0">
                  <a:moveTo>
                    <a:pt x="3144" y="1"/>
                  </a:moveTo>
                  <a:lnTo>
                    <a:pt x="1498" y="1497"/>
                  </a:lnTo>
                  <a:lnTo>
                    <a:pt x="749" y="2246"/>
                  </a:lnTo>
                  <a:lnTo>
                    <a:pt x="1" y="2994"/>
                  </a:lnTo>
                  <a:lnTo>
                    <a:pt x="1" y="3144"/>
                  </a:lnTo>
                  <a:lnTo>
                    <a:pt x="151" y="3144"/>
                  </a:lnTo>
                  <a:lnTo>
                    <a:pt x="450" y="2994"/>
                  </a:lnTo>
                  <a:lnTo>
                    <a:pt x="1947" y="1647"/>
                  </a:lnTo>
                  <a:lnTo>
                    <a:pt x="3144" y="150"/>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5" name="Google Shape;3755;p57"/>
            <p:cNvSpPr/>
            <p:nvPr/>
          </p:nvSpPr>
          <p:spPr>
            <a:xfrm>
              <a:off x="4623875" y="3598400"/>
              <a:ext cx="71100" cy="74850"/>
            </a:xfrm>
            <a:custGeom>
              <a:avLst/>
              <a:gdLst/>
              <a:ahLst/>
              <a:cxnLst/>
              <a:rect l="l" t="t" r="r" b="b"/>
              <a:pathLst>
                <a:path w="2844" h="2994" extrusionOk="0">
                  <a:moveTo>
                    <a:pt x="2694" y="0"/>
                  </a:moveTo>
                  <a:lnTo>
                    <a:pt x="1197" y="1347"/>
                  </a:lnTo>
                  <a:lnTo>
                    <a:pt x="0" y="2695"/>
                  </a:lnTo>
                  <a:lnTo>
                    <a:pt x="0" y="2994"/>
                  </a:lnTo>
                  <a:lnTo>
                    <a:pt x="150" y="2994"/>
                  </a:lnTo>
                  <a:lnTo>
                    <a:pt x="1647" y="1647"/>
                  </a:lnTo>
                  <a:lnTo>
                    <a:pt x="2844"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6" name="Google Shape;3756;p57"/>
            <p:cNvSpPr/>
            <p:nvPr/>
          </p:nvSpPr>
          <p:spPr>
            <a:xfrm>
              <a:off x="4657550" y="3650775"/>
              <a:ext cx="74850" cy="74875"/>
            </a:xfrm>
            <a:custGeom>
              <a:avLst/>
              <a:gdLst/>
              <a:ahLst/>
              <a:cxnLst/>
              <a:rect l="l" t="t" r="r" b="b"/>
              <a:pathLst>
                <a:path w="2994" h="2995" extrusionOk="0">
                  <a:moveTo>
                    <a:pt x="2844" y="1"/>
                  </a:moveTo>
                  <a:lnTo>
                    <a:pt x="1347" y="1348"/>
                  </a:lnTo>
                  <a:lnTo>
                    <a:pt x="599" y="2096"/>
                  </a:lnTo>
                  <a:lnTo>
                    <a:pt x="0" y="2845"/>
                  </a:lnTo>
                  <a:lnTo>
                    <a:pt x="0" y="2994"/>
                  </a:lnTo>
                  <a:lnTo>
                    <a:pt x="150" y="2994"/>
                  </a:lnTo>
                  <a:lnTo>
                    <a:pt x="898" y="2396"/>
                  </a:lnTo>
                  <a:lnTo>
                    <a:pt x="1647" y="1647"/>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7" name="Google Shape;3757;p57"/>
            <p:cNvSpPr/>
            <p:nvPr/>
          </p:nvSpPr>
          <p:spPr>
            <a:xfrm>
              <a:off x="4698700" y="3699425"/>
              <a:ext cx="71125" cy="71125"/>
            </a:xfrm>
            <a:custGeom>
              <a:avLst/>
              <a:gdLst/>
              <a:ahLst/>
              <a:cxnLst/>
              <a:rect l="l" t="t" r="r" b="b"/>
              <a:pathLst>
                <a:path w="2845" h="2845" extrusionOk="0">
                  <a:moveTo>
                    <a:pt x="2695" y="1"/>
                  </a:moveTo>
                  <a:lnTo>
                    <a:pt x="1348" y="1348"/>
                  </a:lnTo>
                  <a:lnTo>
                    <a:pt x="599" y="1947"/>
                  </a:lnTo>
                  <a:lnTo>
                    <a:pt x="1" y="2845"/>
                  </a:lnTo>
                  <a:lnTo>
                    <a:pt x="150" y="2845"/>
                  </a:lnTo>
                  <a:lnTo>
                    <a:pt x="899" y="2246"/>
                  </a:lnTo>
                  <a:lnTo>
                    <a:pt x="1497" y="1647"/>
                  </a:lnTo>
                  <a:lnTo>
                    <a:pt x="2845" y="150"/>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8" name="Google Shape;3758;p57"/>
            <p:cNvSpPr/>
            <p:nvPr/>
          </p:nvSpPr>
          <p:spPr>
            <a:xfrm>
              <a:off x="4739875" y="3744325"/>
              <a:ext cx="74850" cy="71125"/>
            </a:xfrm>
            <a:custGeom>
              <a:avLst/>
              <a:gdLst/>
              <a:ahLst/>
              <a:cxnLst/>
              <a:rect l="l" t="t" r="r" b="b"/>
              <a:pathLst>
                <a:path w="2994" h="2845" extrusionOk="0">
                  <a:moveTo>
                    <a:pt x="2844" y="1"/>
                  </a:moveTo>
                  <a:lnTo>
                    <a:pt x="1347" y="1348"/>
                  </a:lnTo>
                  <a:lnTo>
                    <a:pt x="599" y="1947"/>
                  </a:lnTo>
                  <a:lnTo>
                    <a:pt x="0" y="2695"/>
                  </a:lnTo>
                  <a:lnTo>
                    <a:pt x="150" y="2845"/>
                  </a:lnTo>
                  <a:lnTo>
                    <a:pt x="898" y="2396"/>
                  </a:lnTo>
                  <a:lnTo>
                    <a:pt x="1647" y="1647"/>
                  </a:lnTo>
                  <a:lnTo>
                    <a:pt x="2994" y="151"/>
                  </a:lnTo>
                  <a:lnTo>
                    <a:pt x="28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9" name="Google Shape;3759;p57"/>
            <p:cNvSpPr/>
            <p:nvPr/>
          </p:nvSpPr>
          <p:spPr>
            <a:xfrm>
              <a:off x="4777275" y="3800475"/>
              <a:ext cx="71125" cy="67375"/>
            </a:xfrm>
            <a:custGeom>
              <a:avLst/>
              <a:gdLst/>
              <a:ahLst/>
              <a:cxnLst/>
              <a:rect l="l" t="t" r="r" b="b"/>
              <a:pathLst>
                <a:path w="2845" h="2695" extrusionOk="0">
                  <a:moveTo>
                    <a:pt x="2695" y="0"/>
                  </a:moveTo>
                  <a:lnTo>
                    <a:pt x="1198" y="1197"/>
                  </a:lnTo>
                  <a:lnTo>
                    <a:pt x="600" y="1946"/>
                  </a:lnTo>
                  <a:lnTo>
                    <a:pt x="1" y="2545"/>
                  </a:lnTo>
                  <a:lnTo>
                    <a:pt x="1" y="2694"/>
                  </a:lnTo>
                  <a:lnTo>
                    <a:pt x="151" y="2694"/>
                  </a:lnTo>
                  <a:lnTo>
                    <a:pt x="749" y="2245"/>
                  </a:lnTo>
                  <a:lnTo>
                    <a:pt x="1498" y="1497"/>
                  </a:lnTo>
                  <a:lnTo>
                    <a:pt x="28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0" name="Google Shape;3760;p57"/>
            <p:cNvSpPr/>
            <p:nvPr/>
          </p:nvSpPr>
          <p:spPr>
            <a:xfrm>
              <a:off x="4829675" y="3845375"/>
              <a:ext cx="56150" cy="59875"/>
            </a:xfrm>
            <a:custGeom>
              <a:avLst/>
              <a:gdLst/>
              <a:ahLst/>
              <a:cxnLst/>
              <a:rect l="l" t="t" r="r" b="b"/>
              <a:pathLst>
                <a:path w="2246" h="2395" extrusionOk="0">
                  <a:moveTo>
                    <a:pt x="2096" y="0"/>
                  </a:moveTo>
                  <a:lnTo>
                    <a:pt x="898" y="1048"/>
                  </a:lnTo>
                  <a:lnTo>
                    <a:pt x="449" y="1647"/>
                  </a:lnTo>
                  <a:lnTo>
                    <a:pt x="0" y="2245"/>
                  </a:lnTo>
                  <a:lnTo>
                    <a:pt x="0" y="2395"/>
                  </a:lnTo>
                  <a:lnTo>
                    <a:pt x="749" y="1946"/>
                  </a:lnTo>
                  <a:lnTo>
                    <a:pt x="1198" y="1347"/>
                  </a:lnTo>
                  <a:lnTo>
                    <a:pt x="2246" y="150"/>
                  </a:lnTo>
                  <a:lnTo>
                    <a:pt x="22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1" name="Google Shape;3761;p57"/>
            <p:cNvSpPr/>
            <p:nvPr/>
          </p:nvSpPr>
          <p:spPr>
            <a:xfrm>
              <a:off x="4882050" y="3897750"/>
              <a:ext cx="41200" cy="41200"/>
            </a:xfrm>
            <a:custGeom>
              <a:avLst/>
              <a:gdLst/>
              <a:ahLst/>
              <a:cxnLst/>
              <a:rect l="l" t="t" r="r" b="b"/>
              <a:pathLst>
                <a:path w="1648" h="1648" extrusionOk="0">
                  <a:moveTo>
                    <a:pt x="1498" y="1"/>
                  </a:moveTo>
                  <a:lnTo>
                    <a:pt x="749" y="599"/>
                  </a:lnTo>
                  <a:lnTo>
                    <a:pt x="1" y="1497"/>
                  </a:lnTo>
                  <a:lnTo>
                    <a:pt x="1" y="1647"/>
                  </a:lnTo>
                  <a:lnTo>
                    <a:pt x="151" y="1647"/>
                  </a:lnTo>
                  <a:lnTo>
                    <a:pt x="899" y="899"/>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2" name="Google Shape;3762;p57"/>
            <p:cNvSpPr/>
            <p:nvPr/>
          </p:nvSpPr>
          <p:spPr>
            <a:xfrm>
              <a:off x="4926950" y="3942650"/>
              <a:ext cx="37450" cy="37450"/>
            </a:xfrm>
            <a:custGeom>
              <a:avLst/>
              <a:gdLst/>
              <a:ahLst/>
              <a:cxnLst/>
              <a:rect l="l" t="t" r="r" b="b"/>
              <a:pathLst>
                <a:path w="1498" h="1498" extrusionOk="0">
                  <a:moveTo>
                    <a:pt x="1348" y="1"/>
                  </a:moveTo>
                  <a:lnTo>
                    <a:pt x="600" y="600"/>
                  </a:lnTo>
                  <a:lnTo>
                    <a:pt x="1" y="1348"/>
                  </a:lnTo>
                  <a:lnTo>
                    <a:pt x="151" y="1348"/>
                  </a:lnTo>
                  <a:lnTo>
                    <a:pt x="300" y="1498"/>
                  </a:lnTo>
                  <a:lnTo>
                    <a:pt x="899" y="899"/>
                  </a:lnTo>
                  <a:lnTo>
                    <a:pt x="1498" y="150"/>
                  </a:lnTo>
                  <a:lnTo>
                    <a:pt x="149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3" name="Google Shape;3763;p57"/>
            <p:cNvSpPr/>
            <p:nvPr/>
          </p:nvSpPr>
          <p:spPr>
            <a:xfrm>
              <a:off x="4964375" y="3995050"/>
              <a:ext cx="37450" cy="33700"/>
            </a:xfrm>
            <a:custGeom>
              <a:avLst/>
              <a:gdLst/>
              <a:ahLst/>
              <a:cxnLst/>
              <a:rect l="l" t="t" r="r" b="b"/>
              <a:pathLst>
                <a:path w="1498" h="1348" extrusionOk="0">
                  <a:moveTo>
                    <a:pt x="1348" y="0"/>
                  </a:moveTo>
                  <a:lnTo>
                    <a:pt x="599" y="599"/>
                  </a:lnTo>
                  <a:lnTo>
                    <a:pt x="300" y="898"/>
                  </a:lnTo>
                  <a:lnTo>
                    <a:pt x="1" y="1198"/>
                  </a:lnTo>
                  <a:lnTo>
                    <a:pt x="1" y="1347"/>
                  </a:lnTo>
                  <a:lnTo>
                    <a:pt x="150" y="1347"/>
                  </a:lnTo>
                  <a:lnTo>
                    <a:pt x="599" y="1198"/>
                  </a:lnTo>
                  <a:lnTo>
                    <a:pt x="899" y="749"/>
                  </a:lnTo>
                  <a:lnTo>
                    <a:pt x="149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4" name="Google Shape;3764;p57"/>
            <p:cNvSpPr/>
            <p:nvPr/>
          </p:nvSpPr>
          <p:spPr>
            <a:xfrm>
              <a:off x="5009275" y="4039950"/>
              <a:ext cx="33725" cy="29950"/>
            </a:xfrm>
            <a:custGeom>
              <a:avLst/>
              <a:gdLst/>
              <a:ahLst/>
              <a:cxnLst/>
              <a:rect l="l" t="t" r="r" b="b"/>
              <a:pathLst>
                <a:path w="1349" h="1198" extrusionOk="0">
                  <a:moveTo>
                    <a:pt x="1198" y="0"/>
                  </a:moveTo>
                  <a:lnTo>
                    <a:pt x="600" y="599"/>
                  </a:lnTo>
                  <a:lnTo>
                    <a:pt x="1" y="1048"/>
                  </a:lnTo>
                  <a:lnTo>
                    <a:pt x="1" y="1198"/>
                  </a:lnTo>
                  <a:lnTo>
                    <a:pt x="151" y="1198"/>
                  </a:lnTo>
                  <a:lnTo>
                    <a:pt x="749" y="749"/>
                  </a:lnTo>
                  <a:lnTo>
                    <a:pt x="134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5" name="Google Shape;3765;p57"/>
            <p:cNvSpPr/>
            <p:nvPr/>
          </p:nvSpPr>
          <p:spPr>
            <a:xfrm>
              <a:off x="3344125" y="3328975"/>
              <a:ext cx="127250" cy="123500"/>
            </a:xfrm>
            <a:custGeom>
              <a:avLst/>
              <a:gdLst/>
              <a:ahLst/>
              <a:cxnLst/>
              <a:rect l="l" t="t" r="r" b="b"/>
              <a:pathLst>
                <a:path w="5090" h="4940" extrusionOk="0">
                  <a:moveTo>
                    <a:pt x="0" y="1"/>
                  </a:moveTo>
                  <a:lnTo>
                    <a:pt x="0" y="150"/>
                  </a:lnTo>
                  <a:lnTo>
                    <a:pt x="2395" y="2695"/>
                  </a:lnTo>
                  <a:lnTo>
                    <a:pt x="4939" y="4940"/>
                  </a:lnTo>
                  <a:lnTo>
                    <a:pt x="5089" y="4940"/>
                  </a:lnTo>
                  <a:lnTo>
                    <a:pt x="3892" y="3593"/>
                  </a:lnTo>
                  <a:lnTo>
                    <a:pt x="2694" y="2395"/>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6" name="Google Shape;3766;p57"/>
            <p:cNvSpPr/>
            <p:nvPr/>
          </p:nvSpPr>
          <p:spPr>
            <a:xfrm>
              <a:off x="3295475" y="3370125"/>
              <a:ext cx="123500" cy="127275"/>
            </a:xfrm>
            <a:custGeom>
              <a:avLst/>
              <a:gdLst/>
              <a:ahLst/>
              <a:cxnLst/>
              <a:rect l="l" t="t" r="r" b="b"/>
              <a:pathLst>
                <a:path w="4940" h="5091" extrusionOk="0">
                  <a:moveTo>
                    <a:pt x="0" y="1"/>
                  </a:moveTo>
                  <a:lnTo>
                    <a:pt x="0" y="151"/>
                  </a:lnTo>
                  <a:lnTo>
                    <a:pt x="2545" y="2845"/>
                  </a:lnTo>
                  <a:lnTo>
                    <a:pt x="3593" y="4042"/>
                  </a:lnTo>
                  <a:lnTo>
                    <a:pt x="4191" y="4641"/>
                  </a:lnTo>
                  <a:lnTo>
                    <a:pt x="4940" y="5090"/>
                  </a:lnTo>
                  <a:lnTo>
                    <a:pt x="4940" y="4940"/>
                  </a:lnTo>
                  <a:lnTo>
                    <a:pt x="3892" y="3743"/>
                  </a:lnTo>
                  <a:lnTo>
                    <a:pt x="2844" y="2546"/>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7" name="Google Shape;3767;p57"/>
            <p:cNvSpPr/>
            <p:nvPr/>
          </p:nvSpPr>
          <p:spPr>
            <a:xfrm>
              <a:off x="3261800" y="3422525"/>
              <a:ext cx="108525" cy="108550"/>
            </a:xfrm>
            <a:custGeom>
              <a:avLst/>
              <a:gdLst/>
              <a:ahLst/>
              <a:cxnLst/>
              <a:rect l="l" t="t" r="r" b="b"/>
              <a:pathLst>
                <a:path w="4341" h="4342" extrusionOk="0">
                  <a:moveTo>
                    <a:pt x="0" y="0"/>
                  </a:moveTo>
                  <a:lnTo>
                    <a:pt x="0" y="150"/>
                  </a:lnTo>
                  <a:lnTo>
                    <a:pt x="1946" y="2246"/>
                  </a:lnTo>
                  <a:lnTo>
                    <a:pt x="4191" y="4341"/>
                  </a:lnTo>
                  <a:lnTo>
                    <a:pt x="4341" y="4341"/>
                  </a:lnTo>
                  <a:lnTo>
                    <a:pt x="4341" y="4191"/>
                  </a:lnTo>
                  <a:lnTo>
                    <a:pt x="2245" y="2096"/>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8" name="Google Shape;3768;p57"/>
            <p:cNvSpPr/>
            <p:nvPr/>
          </p:nvSpPr>
          <p:spPr>
            <a:xfrm>
              <a:off x="3190700" y="3437500"/>
              <a:ext cx="127250" cy="130975"/>
            </a:xfrm>
            <a:custGeom>
              <a:avLst/>
              <a:gdLst/>
              <a:ahLst/>
              <a:cxnLst/>
              <a:rect l="l" t="t" r="r" b="b"/>
              <a:pathLst>
                <a:path w="5090" h="5239" extrusionOk="0">
                  <a:moveTo>
                    <a:pt x="0" y="0"/>
                  </a:moveTo>
                  <a:lnTo>
                    <a:pt x="0" y="150"/>
                  </a:lnTo>
                  <a:lnTo>
                    <a:pt x="1198" y="1497"/>
                  </a:lnTo>
                  <a:lnTo>
                    <a:pt x="2395" y="2694"/>
                  </a:lnTo>
                  <a:lnTo>
                    <a:pt x="3742" y="4042"/>
                  </a:lnTo>
                  <a:lnTo>
                    <a:pt x="5089" y="5239"/>
                  </a:lnTo>
                  <a:lnTo>
                    <a:pt x="5089" y="5089"/>
                  </a:lnTo>
                  <a:lnTo>
                    <a:pt x="3892" y="3742"/>
                  </a:lnTo>
                  <a:lnTo>
                    <a:pt x="2694" y="2395"/>
                  </a:lnTo>
                  <a:lnTo>
                    <a:pt x="134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9" name="Google Shape;3769;p57"/>
            <p:cNvSpPr/>
            <p:nvPr/>
          </p:nvSpPr>
          <p:spPr>
            <a:xfrm>
              <a:off x="3168250" y="3501100"/>
              <a:ext cx="101050" cy="104800"/>
            </a:xfrm>
            <a:custGeom>
              <a:avLst/>
              <a:gdLst/>
              <a:ahLst/>
              <a:cxnLst/>
              <a:rect l="l" t="t" r="r" b="b"/>
              <a:pathLst>
                <a:path w="4042" h="4192" extrusionOk="0">
                  <a:moveTo>
                    <a:pt x="0" y="1"/>
                  </a:moveTo>
                  <a:lnTo>
                    <a:pt x="0" y="150"/>
                  </a:lnTo>
                  <a:lnTo>
                    <a:pt x="1946" y="2246"/>
                  </a:lnTo>
                  <a:lnTo>
                    <a:pt x="2844" y="3294"/>
                  </a:lnTo>
                  <a:lnTo>
                    <a:pt x="4041" y="4192"/>
                  </a:lnTo>
                  <a:lnTo>
                    <a:pt x="4041" y="4042"/>
                  </a:lnTo>
                  <a:lnTo>
                    <a:pt x="3143" y="2994"/>
                  </a:lnTo>
                  <a:lnTo>
                    <a:pt x="2245" y="19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0" name="Google Shape;3770;p57"/>
            <p:cNvSpPr/>
            <p:nvPr/>
          </p:nvSpPr>
          <p:spPr>
            <a:xfrm>
              <a:off x="3085925" y="3594650"/>
              <a:ext cx="86075" cy="86100"/>
            </a:xfrm>
            <a:custGeom>
              <a:avLst/>
              <a:gdLst/>
              <a:ahLst/>
              <a:cxnLst/>
              <a:rect l="l" t="t" r="r" b="b"/>
              <a:pathLst>
                <a:path w="3443" h="3444" extrusionOk="0">
                  <a:moveTo>
                    <a:pt x="0" y="1"/>
                  </a:moveTo>
                  <a:lnTo>
                    <a:pt x="0" y="150"/>
                  </a:lnTo>
                  <a:lnTo>
                    <a:pt x="749" y="1048"/>
                  </a:lnTo>
                  <a:lnTo>
                    <a:pt x="1497" y="1947"/>
                  </a:lnTo>
                  <a:lnTo>
                    <a:pt x="3443" y="3443"/>
                  </a:lnTo>
                  <a:lnTo>
                    <a:pt x="3443" y="3294"/>
                  </a:lnTo>
                  <a:lnTo>
                    <a:pt x="1946" y="149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1" name="Google Shape;3771;p57"/>
            <p:cNvSpPr/>
            <p:nvPr/>
          </p:nvSpPr>
          <p:spPr>
            <a:xfrm>
              <a:off x="3130825" y="3553500"/>
              <a:ext cx="89825" cy="89825"/>
            </a:xfrm>
            <a:custGeom>
              <a:avLst/>
              <a:gdLst/>
              <a:ahLst/>
              <a:cxnLst/>
              <a:rect l="l" t="t" r="r" b="b"/>
              <a:pathLst>
                <a:path w="3593" h="3593" extrusionOk="0">
                  <a:moveTo>
                    <a:pt x="0" y="0"/>
                  </a:moveTo>
                  <a:lnTo>
                    <a:pt x="0" y="150"/>
                  </a:lnTo>
                  <a:lnTo>
                    <a:pt x="1647" y="1946"/>
                  </a:lnTo>
                  <a:lnTo>
                    <a:pt x="3443" y="3593"/>
                  </a:lnTo>
                  <a:lnTo>
                    <a:pt x="3593" y="3593"/>
                  </a:lnTo>
                  <a:lnTo>
                    <a:pt x="3593" y="3443"/>
                  </a:lnTo>
                  <a:lnTo>
                    <a:pt x="1946" y="16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2" name="Google Shape;3772;p57"/>
            <p:cNvSpPr/>
            <p:nvPr/>
          </p:nvSpPr>
          <p:spPr>
            <a:xfrm>
              <a:off x="3044750" y="3639550"/>
              <a:ext cx="78625" cy="78625"/>
            </a:xfrm>
            <a:custGeom>
              <a:avLst/>
              <a:gdLst/>
              <a:ahLst/>
              <a:cxnLst/>
              <a:rect l="l" t="t" r="r" b="b"/>
              <a:pathLst>
                <a:path w="3145" h="3145" extrusionOk="0">
                  <a:moveTo>
                    <a:pt x="1" y="1"/>
                  </a:moveTo>
                  <a:lnTo>
                    <a:pt x="1" y="151"/>
                  </a:lnTo>
                  <a:lnTo>
                    <a:pt x="599" y="1049"/>
                  </a:lnTo>
                  <a:lnTo>
                    <a:pt x="1348" y="1797"/>
                  </a:lnTo>
                  <a:lnTo>
                    <a:pt x="2994" y="3144"/>
                  </a:lnTo>
                  <a:lnTo>
                    <a:pt x="3144" y="3144"/>
                  </a:lnTo>
                  <a:lnTo>
                    <a:pt x="2096" y="1797"/>
                  </a:lnTo>
                  <a:lnTo>
                    <a:pt x="1049" y="8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3" name="Google Shape;3773;p57"/>
            <p:cNvSpPr/>
            <p:nvPr/>
          </p:nvSpPr>
          <p:spPr>
            <a:xfrm>
              <a:off x="2999850" y="3684450"/>
              <a:ext cx="71125" cy="71125"/>
            </a:xfrm>
            <a:custGeom>
              <a:avLst/>
              <a:gdLst/>
              <a:ahLst/>
              <a:cxnLst/>
              <a:rect l="l" t="t" r="r" b="b"/>
              <a:pathLst>
                <a:path w="2845" h="2845" extrusionOk="0">
                  <a:moveTo>
                    <a:pt x="1" y="1"/>
                  </a:moveTo>
                  <a:lnTo>
                    <a:pt x="1" y="151"/>
                  </a:lnTo>
                  <a:lnTo>
                    <a:pt x="1348" y="1647"/>
                  </a:lnTo>
                  <a:lnTo>
                    <a:pt x="2845" y="2845"/>
                  </a:lnTo>
                  <a:lnTo>
                    <a:pt x="2845" y="2695"/>
                  </a:lnTo>
                  <a:lnTo>
                    <a:pt x="164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4" name="Google Shape;3774;p57"/>
            <p:cNvSpPr/>
            <p:nvPr/>
          </p:nvSpPr>
          <p:spPr>
            <a:xfrm>
              <a:off x="2947475" y="3718150"/>
              <a:ext cx="74850" cy="74850"/>
            </a:xfrm>
            <a:custGeom>
              <a:avLst/>
              <a:gdLst/>
              <a:ahLst/>
              <a:cxnLst/>
              <a:rect l="l" t="t" r="r" b="b"/>
              <a:pathLst>
                <a:path w="2994" h="2994" extrusionOk="0">
                  <a:moveTo>
                    <a:pt x="0" y="0"/>
                  </a:moveTo>
                  <a:lnTo>
                    <a:pt x="0" y="150"/>
                  </a:lnTo>
                  <a:lnTo>
                    <a:pt x="599" y="898"/>
                  </a:lnTo>
                  <a:lnTo>
                    <a:pt x="1347" y="1647"/>
                  </a:lnTo>
                  <a:lnTo>
                    <a:pt x="2994" y="2994"/>
                  </a:lnTo>
                  <a:lnTo>
                    <a:pt x="2994" y="2844"/>
                  </a:lnTo>
                  <a:lnTo>
                    <a:pt x="1647" y="134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5" name="Google Shape;3775;p57"/>
            <p:cNvSpPr/>
            <p:nvPr/>
          </p:nvSpPr>
          <p:spPr>
            <a:xfrm>
              <a:off x="2902575" y="3759300"/>
              <a:ext cx="71100" cy="71125"/>
            </a:xfrm>
            <a:custGeom>
              <a:avLst/>
              <a:gdLst/>
              <a:ahLst/>
              <a:cxnLst/>
              <a:rect l="l" t="t" r="r" b="b"/>
              <a:pathLst>
                <a:path w="2844" h="2845" extrusionOk="0">
                  <a:moveTo>
                    <a:pt x="0" y="1"/>
                  </a:moveTo>
                  <a:lnTo>
                    <a:pt x="0" y="150"/>
                  </a:lnTo>
                  <a:lnTo>
                    <a:pt x="599" y="899"/>
                  </a:lnTo>
                  <a:lnTo>
                    <a:pt x="1197" y="1497"/>
                  </a:lnTo>
                  <a:lnTo>
                    <a:pt x="2694" y="2844"/>
                  </a:lnTo>
                  <a:lnTo>
                    <a:pt x="2844" y="2844"/>
                  </a:lnTo>
                  <a:lnTo>
                    <a:pt x="2844" y="2695"/>
                  </a:lnTo>
                  <a:lnTo>
                    <a:pt x="1497" y="1348"/>
                  </a:lnTo>
                  <a:lnTo>
                    <a:pt x="898" y="5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6" name="Google Shape;3776;p57"/>
            <p:cNvSpPr/>
            <p:nvPr/>
          </p:nvSpPr>
          <p:spPr>
            <a:xfrm>
              <a:off x="2857650" y="3800475"/>
              <a:ext cx="71125" cy="71100"/>
            </a:xfrm>
            <a:custGeom>
              <a:avLst/>
              <a:gdLst/>
              <a:ahLst/>
              <a:cxnLst/>
              <a:rect l="l" t="t" r="r" b="b"/>
              <a:pathLst>
                <a:path w="2845" h="2844" extrusionOk="0">
                  <a:moveTo>
                    <a:pt x="151" y="0"/>
                  </a:moveTo>
                  <a:lnTo>
                    <a:pt x="1" y="150"/>
                  </a:lnTo>
                  <a:lnTo>
                    <a:pt x="1" y="449"/>
                  </a:lnTo>
                  <a:lnTo>
                    <a:pt x="600" y="1048"/>
                  </a:lnTo>
                  <a:lnTo>
                    <a:pt x="1198" y="1646"/>
                  </a:lnTo>
                  <a:lnTo>
                    <a:pt x="2695" y="2844"/>
                  </a:lnTo>
                  <a:lnTo>
                    <a:pt x="2845" y="2844"/>
                  </a:lnTo>
                  <a:lnTo>
                    <a:pt x="1498" y="1347"/>
                  </a:lnTo>
                  <a:lnTo>
                    <a:pt x="749" y="599"/>
                  </a:lnTo>
                  <a:lnTo>
                    <a:pt x="15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7" name="Google Shape;3777;p57"/>
            <p:cNvSpPr/>
            <p:nvPr/>
          </p:nvSpPr>
          <p:spPr>
            <a:xfrm>
              <a:off x="2805275" y="3837875"/>
              <a:ext cx="67375" cy="71125"/>
            </a:xfrm>
            <a:custGeom>
              <a:avLst/>
              <a:gdLst/>
              <a:ahLst/>
              <a:cxnLst/>
              <a:rect l="l" t="t" r="r" b="b"/>
              <a:pathLst>
                <a:path w="2695" h="2845" extrusionOk="0">
                  <a:moveTo>
                    <a:pt x="0" y="1"/>
                  </a:moveTo>
                  <a:lnTo>
                    <a:pt x="0" y="150"/>
                  </a:lnTo>
                  <a:lnTo>
                    <a:pt x="449" y="749"/>
                  </a:lnTo>
                  <a:lnTo>
                    <a:pt x="1198" y="1498"/>
                  </a:lnTo>
                  <a:lnTo>
                    <a:pt x="2695" y="2845"/>
                  </a:lnTo>
                  <a:lnTo>
                    <a:pt x="2695" y="2695"/>
                  </a:lnTo>
                  <a:lnTo>
                    <a:pt x="1497" y="1198"/>
                  </a:lnTo>
                  <a:lnTo>
                    <a:pt x="749" y="600"/>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8" name="Google Shape;3778;p57"/>
            <p:cNvSpPr/>
            <p:nvPr/>
          </p:nvSpPr>
          <p:spPr>
            <a:xfrm>
              <a:off x="2767850" y="3890275"/>
              <a:ext cx="59900" cy="56150"/>
            </a:xfrm>
            <a:custGeom>
              <a:avLst/>
              <a:gdLst/>
              <a:ahLst/>
              <a:cxnLst/>
              <a:rect l="l" t="t" r="r" b="b"/>
              <a:pathLst>
                <a:path w="2396" h="2246" extrusionOk="0">
                  <a:moveTo>
                    <a:pt x="1" y="0"/>
                  </a:moveTo>
                  <a:lnTo>
                    <a:pt x="450" y="749"/>
                  </a:lnTo>
                  <a:lnTo>
                    <a:pt x="1048" y="1198"/>
                  </a:lnTo>
                  <a:lnTo>
                    <a:pt x="2246" y="2245"/>
                  </a:lnTo>
                  <a:lnTo>
                    <a:pt x="2395" y="2096"/>
                  </a:lnTo>
                  <a:lnTo>
                    <a:pt x="1348" y="898"/>
                  </a:lnTo>
                  <a:lnTo>
                    <a:pt x="749" y="44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9" name="Google Shape;3779;p57"/>
            <p:cNvSpPr/>
            <p:nvPr/>
          </p:nvSpPr>
          <p:spPr>
            <a:xfrm>
              <a:off x="2734175" y="3942650"/>
              <a:ext cx="41175" cy="41200"/>
            </a:xfrm>
            <a:custGeom>
              <a:avLst/>
              <a:gdLst/>
              <a:ahLst/>
              <a:cxnLst/>
              <a:rect l="l" t="t" r="r" b="b"/>
              <a:pathLst>
                <a:path w="1647" h="1648" extrusionOk="0">
                  <a:moveTo>
                    <a:pt x="0" y="1"/>
                  </a:moveTo>
                  <a:lnTo>
                    <a:pt x="0" y="150"/>
                  </a:lnTo>
                  <a:lnTo>
                    <a:pt x="749" y="899"/>
                  </a:lnTo>
                  <a:lnTo>
                    <a:pt x="1647" y="1647"/>
                  </a:lnTo>
                  <a:lnTo>
                    <a:pt x="1647" y="1498"/>
                  </a:lnTo>
                  <a:lnTo>
                    <a:pt x="1048" y="7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0" name="Google Shape;3780;p57"/>
            <p:cNvSpPr/>
            <p:nvPr/>
          </p:nvSpPr>
          <p:spPr>
            <a:xfrm>
              <a:off x="2693025" y="3987550"/>
              <a:ext cx="37425" cy="37450"/>
            </a:xfrm>
            <a:custGeom>
              <a:avLst/>
              <a:gdLst/>
              <a:ahLst/>
              <a:cxnLst/>
              <a:rect l="l" t="t" r="r" b="b"/>
              <a:pathLst>
                <a:path w="1497" h="1498" extrusionOk="0">
                  <a:moveTo>
                    <a:pt x="150" y="1"/>
                  </a:moveTo>
                  <a:lnTo>
                    <a:pt x="0" y="151"/>
                  </a:lnTo>
                  <a:lnTo>
                    <a:pt x="0" y="300"/>
                  </a:lnTo>
                  <a:lnTo>
                    <a:pt x="599" y="899"/>
                  </a:lnTo>
                  <a:lnTo>
                    <a:pt x="1347" y="1498"/>
                  </a:lnTo>
                  <a:lnTo>
                    <a:pt x="1497" y="1498"/>
                  </a:lnTo>
                  <a:lnTo>
                    <a:pt x="1497" y="1348"/>
                  </a:lnTo>
                  <a:lnTo>
                    <a:pt x="89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1" name="Google Shape;3781;p57"/>
            <p:cNvSpPr/>
            <p:nvPr/>
          </p:nvSpPr>
          <p:spPr>
            <a:xfrm>
              <a:off x="2644375" y="4024975"/>
              <a:ext cx="33700" cy="37450"/>
            </a:xfrm>
            <a:custGeom>
              <a:avLst/>
              <a:gdLst/>
              <a:ahLst/>
              <a:cxnLst/>
              <a:rect l="l" t="t" r="r" b="b"/>
              <a:pathLst>
                <a:path w="1348" h="1498" extrusionOk="0">
                  <a:moveTo>
                    <a:pt x="0" y="1"/>
                  </a:moveTo>
                  <a:lnTo>
                    <a:pt x="0" y="150"/>
                  </a:lnTo>
                  <a:lnTo>
                    <a:pt x="150" y="599"/>
                  </a:lnTo>
                  <a:lnTo>
                    <a:pt x="449" y="899"/>
                  </a:lnTo>
                  <a:lnTo>
                    <a:pt x="1198" y="1498"/>
                  </a:lnTo>
                  <a:lnTo>
                    <a:pt x="1347" y="1348"/>
                  </a:lnTo>
                  <a:lnTo>
                    <a:pt x="749" y="599"/>
                  </a:lnTo>
                  <a:lnTo>
                    <a:pt x="449" y="3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2" name="Google Shape;3782;p57"/>
            <p:cNvSpPr/>
            <p:nvPr/>
          </p:nvSpPr>
          <p:spPr>
            <a:xfrm>
              <a:off x="2599475" y="4069875"/>
              <a:ext cx="33700" cy="33700"/>
            </a:xfrm>
            <a:custGeom>
              <a:avLst/>
              <a:gdLst/>
              <a:ahLst/>
              <a:cxnLst/>
              <a:rect l="l" t="t" r="r" b="b"/>
              <a:pathLst>
                <a:path w="1348" h="1348" extrusionOk="0">
                  <a:moveTo>
                    <a:pt x="0" y="1"/>
                  </a:moveTo>
                  <a:lnTo>
                    <a:pt x="0" y="151"/>
                  </a:lnTo>
                  <a:lnTo>
                    <a:pt x="599" y="749"/>
                  </a:lnTo>
                  <a:lnTo>
                    <a:pt x="1197" y="1348"/>
                  </a:lnTo>
                  <a:lnTo>
                    <a:pt x="1347" y="1198"/>
                  </a:lnTo>
                  <a:lnTo>
                    <a:pt x="74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3" name="Google Shape;3783;p57"/>
            <p:cNvSpPr/>
            <p:nvPr/>
          </p:nvSpPr>
          <p:spPr>
            <a:xfrm>
              <a:off x="3546175" y="2558125"/>
              <a:ext cx="291900" cy="18750"/>
            </a:xfrm>
            <a:custGeom>
              <a:avLst/>
              <a:gdLst/>
              <a:ahLst/>
              <a:cxnLst/>
              <a:rect l="l" t="t" r="r" b="b"/>
              <a:pathLst>
                <a:path w="11676" h="750" extrusionOk="0">
                  <a:moveTo>
                    <a:pt x="4641" y="1"/>
                  </a:moveTo>
                  <a:lnTo>
                    <a:pt x="150" y="150"/>
                  </a:lnTo>
                  <a:lnTo>
                    <a:pt x="1" y="300"/>
                  </a:lnTo>
                  <a:lnTo>
                    <a:pt x="1" y="450"/>
                  </a:lnTo>
                  <a:lnTo>
                    <a:pt x="150" y="450"/>
                  </a:lnTo>
                  <a:lnTo>
                    <a:pt x="4641" y="749"/>
                  </a:lnTo>
                  <a:lnTo>
                    <a:pt x="9131" y="749"/>
                  </a:lnTo>
                  <a:lnTo>
                    <a:pt x="9730" y="599"/>
                  </a:lnTo>
                  <a:lnTo>
                    <a:pt x="11526" y="599"/>
                  </a:lnTo>
                  <a:lnTo>
                    <a:pt x="11676" y="450"/>
                  </a:lnTo>
                  <a:lnTo>
                    <a:pt x="11676" y="300"/>
                  </a:lnTo>
                  <a:lnTo>
                    <a:pt x="11526" y="150"/>
                  </a:lnTo>
                  <a:lnTo>
                    <a:pt x="9580" y="150"/>
                  </a:lnTo>
                  <a:lnTo>
                    <a:pt x="913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4" name="Google Shape;3784;p57"/>
            <p:cNvSpPr/>
            <p:nvPr/>
          </p:nvSpPr>
          <p:spPr>
            <a:xfrm>
              <a:off x="3534950" y="2397225"/>
              <a:ext cx="280675" cy="18725"/>
            </a:xfrm>
            <a:custGeom>
              <a:avLst/>
              <a:gdLst/>
              <a:ahLst/>
              <a:cxnLst/>
              <a:rect l="l" t="t" r="r" b="b"/>
              <a:pathLst>
                <a:path w="11227" h="749" extrusionOk="0">
                  <a:moveTo>
                    <a:pt x="2396" y="1"/>
                  </a:moveTo>
                  <a:lnTo>
                    <a:pt x="150" y="300"/>
                  </a:lnTo>
                  <a:lnTo>
                    <a:pt x="1" y="300"/>
                  </a:lnTo>
                  <a:lnTo>
                    <a:pt x="150" y="450"/>
                  </a:lnTo>
                  <a:lnTo>
                    <a:pt x="2845" y="749"/>
                  </a:lnTo>
                  <a:lnTo>
                    <a:pt x="6586" y="749"/>
                  </a:lnTo>
                  <a:lnTo>
                    <a:pt x="7634" y="599"/>
                  </a:lnTo>
                  <a:lnTo>
                    <a:pt x="11077" y="599"/>
                  </a:lnTo>
                  <a:lnTo>
                    <a:pt x="11227" y="450"/>
                  </a:lnTo>
                  <a:lnTo>
                    <a:pt x="11227" y="300"/>
                  </a:lnTo>
                  <a:lnTo>
                    <a:pt x="11077" y="150"/>
                  </a:lnTo>
                  <a:lnTo>
                    <a:pt x="673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5" name="Google Shape;3785;p57"/>
            <p:cNvSpPr/>
            <p:nvPr/>
          </p:nvSpPr>
          <p:spPr>
            <a:xfrm>
              <a:off x="3546175" y="2311150"/>
              <a:ext cx="273200" cy="26225"/>
            </a:xfrm>
            <a:custGeom>
              <a:avLst/>
              <a:gdLst/>
              <a:ahLst/>
              <a:cxnLst/>
              <a:rect l="l" t="t" r="r" b="b"/>
              <a:pathLst>
                <a:path w="10928" h="1049" extrusionOk="0">
                  <a:moveTo>
                    <a:pt x="4192" y="1"/>
                  </a:moveTo>
                  <a:lnTo>
                    <a:pt x="1797" y="151"/>
                  </a:lnTo>
                  <a:lnTo>
                    <a:pt x="899" y="300"/>
                  </a:lnTo>
                  <a:lnTo>
                    <a:pt x="150" y="450"/>
                  </a:lnTo>
                  <a:lnTo>
                    <a:pt x="1" y="600"/>
                  </a:lnTo>
                  <a:lnTo>
                    <a:pt x="150" y="600"/>
                  </a:lnTo>
                  <a:lnTo>
                    <a:pt x="450" y="749"/>
                  </a:lnTo>
                  <a:lnTo>
                    <a:pt x="1647" y="899"/>
                  </a:lnTo>
                  <a:lnTo>
                    <a:pt x="2845" y="899"/>
                  </a:lnTo>
                  <a:lnTo>
                    <a:pt x="4940" y="1049"/>
                  </a:lnTo>
                  <a:lnTo>
                    <a:pt x="7036" y="1049"/>
                  </a:lnTo>
                  <a:lnTo>
                    <a:pt x="8981" y="899"/>
                  </a:lnTo>
                  <a:lnTo>
                    <a:pt x="10927" y="600"/>
                  </a:lnTo>
                  <a:lnTo>
                    <a:pt x="10927" y="450"/>
                  </a:lnTo>
                  <a:lnTo>
                    <a:pt x="8682" y="151"/>
                  </a:lnTo>
                  <a:lnTo>
                    <a:pt x="643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6" name="Google Shape;3786;p57"/>
            <p:cNvSpPr/>
            <p:nvPr/>
          </p:nvSpPr>
          <p:spPr>
            <a:xfrm>
              <a:off x="3549925" y="2232575"/>
              <a:ext cx="261950" cy="22475"/>
            </a:xfrm>
            <a:custGeom>
              <a:avLst/>
              <a:gdLst/>
              <a:ahLst/>
              <a:cxnLst/>
              <a:rect l="l" t="t" r="r" b="b"/>
              <a:pathLst>
                <a:path w="10478" h="899" extrusionOk="0">
                  <a:moveTo>
                    <a:pt x="5688" y="1"/>
                  </a:moveTo>
                  <a:lnTo>
                    <a:pt x="2994" y="150"/>
                  </a:lnTo>
                  <a:lnTo>
                    <a:pt x="150" y="300"/>
                  </a:lnTo>
                  <a:lnTo>
                    <a:pt x="0" y="450"/>
                  </a:lnTo>
                  <a:lnTo>
                    <a:pt x="150" y="599"/>
                  </a:lnTo>
                  <a:lnTo>
                    <a:pt x="2994" y="899"/>
                  </a:lnTo>
                  <a:lnTo>
                    <a:pt x="8083" y="899"/>
                  </a:lnTo>
                  <a:lnTo>
                    <a:pt x="9280" y="749"/>
                  </a:lnTo>
                  <a:lnTo>
                    <a:pt x="10478" y="599"/>
                  </a:lnTo>
                  <a:lnTo>
                    <a:pt x="10478" y="450"/>
                  </a:lnTo>
                  <a:lnTo>
                    <a:pt x="9280" y="150"/>
                  </a:lnTo>
                  <a:lnTo>
                    <a:pt x="808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7" name="Google Shape;3787;p57"/>
            <p:cNvSpPr/>
            <p:nvPr/>
          </p:nvSpPr>
          <p:spPr>
            <a:xfrm>
              <a:off x="3564900" y="2150250"/>
              <a:ext cx="246975" cy="26225"/>
            </a:xfrm>
            <a:custGeom>
              <a:avLst/>
              <a:gdLst/>
              <a:ahLst/>
              <a:cxnLst/>
              <a:rect l="l" t="t" r="r" b="b"/>
              <a:pathLst>
                <a:path w="9879" h="1049" extrusionOk="0">
                  <a:moveTo>
                    <a:pt x="4939" y="1"/>
                  </a:moveTo>
                  <a:lnTo>
                    <a:pt x="2545" y="150"/>
                  </a:lnTo>
                  <a:lnTo>
                    <a:pt x="150" y="300"/>
                  </a:lnTo>
                  <a:lnTo>
                    <a:pt x="0" y="450"/>
                  </a:lnTo>
                  <a:lnTo>
                    <a:pt x="150" y="599"/>
                  </a:lnTo>
                  <a:lnTo>
                    <a:pt x="2545" y="899"/>
                  </a:lnTo>
                  <a:lnTo>
                    <a:pt x="4939" y="1049"/>
                  </a:lnTo>
                  <a:lnTo>
                    <a:pt x="7484" y="1049"/>
                  </a:lnTo>
                  <a:lnTo>
                    <a:pt x="8532" y="899"/>
                  </a:lnTo>
                  <a:lnTo>
                    <a:pt x="9729" y="749"/>
                  </a:lnTo>
                  <a:lnTo>
                    <a:pt x="9879" y="599"/>
                  </a:lnTo>
                  <a:lnTo>
                    <a:pt x="9729" y="450"/>
                  </a:lnTo>
                  <a:lnTo>
                    <a:pt x="8532" y="150"/>
                  </a:lnTo>
                  <a:lnTo>
                    <a:pt x="748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8" name="Google Shape;3788;p57"/>
            <p:cNvSpPr/>
            <p:nvPr/>
          </p:nvSpPr>
          <p:spPr>
            <a:xfrm>
              <a:off x="3576125" y="2071675"/>
              <a:ext cx="243250" cy="22475"/>
            </a:xfrm>
            <a:custGeom>
              <a:avLst/>
              <a:gdLst/>
              <a:ahLst/>
              <a:cxnLst/>
              <a:rect l="l" t="t" r="r" b="b"/>
              <a:pathLst>
                <a:path w="9730" h="899" extrusionOk="0">
                  <a:moveTo>
                    <a:pt x="5239" y="1"/>
                  </a:moveTo>
                  <a:lnTo>
                    <a:pt x="2694" y="150"/>
                  </a:lnTo>
                  <a:lnTo>
                    <a:pt x="150" y="300"/>
                  </a:lnTo>
                  <a:lnTo>
                    <a:pt x="0" y="300"/>
                  </a:lnTo>
                  <a:lnTo>
                    <a:pt x="0" y="450"/>
                  </a:lnTo>
                  <a:lnTo>
                    <a:pt x="0" y="599"/>
                  </a:lnTo>
                  <a:lnTo>
                    <a:pt x="150" y="599"/>
                  </a:lnTo>
                  <a:lnTo>
                    <a:pt x="2694" y="749"/>
                  </a:lnTo>
                  <a:lnTo>
                    <a:pt x="5239" y="899"/>
                  </a:lnTo>
                  <a:lnTo>
                    <a:pt x="8532" y="899"/>
                  </a:lnTo>
                  <a:lnTo>
                    <a:pt x="9580" y="599"/>
                  </a:lnTo>
                  <a:lnTo>
                    <a:pt x="9729" y="450"/>
                  </a:lnTo>
                  <a:lnTo>
                    <a:pt x="9580" y="300"/>
                  </a:lnTo>
                  <a:lnTo>
                    <a:pt x="8532" y="150"/>
                  </a:lnTo>
                  <a:lnTo>
                    <a:pt x="733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9" name="Google Shape;3789;p57"/>
            <p:cNvSpPr/>
            <p:nvPr/>
          </p:nvSpPr>
          <p:spPr>
            <a:xfrm>
              <a:off x="3587350" y="1993100"/>
              <a:ext cx="235750" cy="22475"/>
            </a:xfrm>
            <a:custGeom>
              <a:avLst/>
              <a:gdLst/>
              <a:ahLst/>
              <a:cxnLst/>
              <a:rect l="l" t="t" r="r" b="b"/>
              <a:pathLst>
                <a:path w="9430" h="899" extrusionOk="0">
                  <a:moveTo>
                    <a:pt x="2395" y="0"/>
                  </a:moveTo>
                  <a:lnTo>
                    <a:pt x="150" y="300"/>
                  </a:lnTo>
                  <a:lnTo>
                    <a:pt x="0" y="449"/>
                  </a:lnTo>
                  <a:lnTo>
                    <a:pt x="150" y="599"/>
                  </a:lnTo>
                  <a:lnTo>
                    <a:pt x="2395" y="749"/>
                  </a:lnTo>
                  <a:lnTo>
                    <a:pt x="4640" y="898"/>
                  </a:lnTo>
                  <a:lnTo>
                    <a:pt x="9131" y="599"/>
                  </a:lnTo>
                  <a:lnTo>
                    <a:pt x="9280" y="599"/>
                  </a:lnTo>
                  <a:lnTo>
                    <a:pt x="9430" y="449"/>
                  </a:lnTo>
                  <a:lnTo>
                    <a:pt x="9280" y="150"/>
                  </a:lnTo>
                  <a:lnTo>
                    <a:pt x="9131" y="150"/>
                  </a:lnTo>
                  <a:lnTo>
                    <a:pt x="46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0" name="Google Shape;3790;p57"/>
            <p:cNvSpPr/>
            <p:nvPr/>
          </p:nvSpPr>
          <p:spPr>
            <a:xfrm>
              <a:off x="3594825" y="1907025"/>
              <a:ext cx="235775" cy="22475"/>
            </a:xfrm>
            <a:custGeom>
              <a:avLst/>
              <a:gdLst/>
              <a:ahLst/>
              <a:cxnLst/>
              <a:rect l="l" t="t" r="r" b="b"/>
              <a:pathLst>
                <a:path w="9431" h="899" extrusionOk="0">
                  <a:moveTo>
                    <a:pt x="1198" y="1"/>
                  </a:moveTo>
                  <a:lnTo>
                    <a:pt x="150" y="300"/>
                  </a:lnTo>
                  <a:lnTo>
                    <a:pt x="1" y="300"/>
                  </a:lnTo>
                  <a:lnTo>
                    <a:pt x="1" y="450"/>
                  </a:lnTo>
                  <a:lnTo>
                    <a:pt x="1" y="599"/>
                  </a:lnTo>
                  <a:lnTo>
                    <a:pt x="150" y="599"/>
                  </a:lnTo>
                  <a:lnTo>
                    <a:pt x="1198" y="899"/>
                  </a:lnTo>
                  <a:lnTo>
                    <a:pt x="6736" y="899"/>
                  </a:lnTo>
                  <a:lnTo>
                    <a:pt x="9281" y="749"/>
                  </a:lnTo>
                  <a:lnTo>
                    <a:pt x="9430" y="749"/>
                  </a:lnTo>
                  <a:lnTo>
                    <a:pt x="9430" y="599"/>
                  </a:lnTo>
                  <a:lnTo>
                    <a:pt x="9430" y="450"/>
                  </a:lnTo>
                  <a:lnTo>
                    <a:pt x="9281" y="450"/>
                  </a:lnTo>
                  <a:lnTo>
                    <a:pt x="6736" y="150"/>
                  </a:lnTo>
                  <a:lnTo>
                    <a:pt x="4341" y="150"/>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1" name="Google Shape;3791;p57"/>
            <p:cNvSpPr/>
            <p:nvPr/>
          </p:nvSpPr>
          <p:spPr>
            <a:xfrm>
              <a:off x="3609800" y="1828450"/>
              <a:ext cx="205825" cy="22475"/>
            </a:xfrm>
            <a:custGeom>
              <a:avLst/>
              <a:gdLst/>
              <a:ahLst/>
              <a:cxnLst/>
              <a:rect l="l" t="t" r="r" b="b"/>
              <a:pathLst>
                <a:path w="8233" h="899" extrusionOk="0">
                  <a:moveTo>
                    <a:pt x="4042" y="0"/>
                  </a:moveTo>
                  <a:lnTo>
                    <a:pt x="2096" y="150"/>
                  </a:lnTo>
                  <a:lnTo>
                    <a:pt x="150" y="300"/>
                  </a:lnTo>
                  <a:lnTo>
                    <a:pt x="0" y="449"/>
                  </a:lnTo>
                  <a:lnTo>
                    <a:pt x="150" y="599"/>
                  </a:lnTo>
                  <a:lnTo>
                    <a:pt x="4042" y="898"/>
                  </a:lnTo>
                  <a:lnTo>
                    <a:pt x="5987" y="898"/>
                  </a:lnTo>
                  <a:lnTo>
                    <a:pt x="7933" y="749"/>
                  </a:lnTo>
                  <a:lnTo>
                    <a:pt x="8233" y="749"/>
                  </a:lnTo>
                  <a:lnTo>
                    <a:pt x="8233" y="449"/>
                  </a:lnTo>
                  <a:lnTo>
                    <a:pt x="8233" y="300"/>
                  </a:lnTo>
                  <a:lnTo>
                    <a:pt x="7933" y="300"/>
                  </a:lnTo>
                  <a:lnTo>
                    <a:pt x="5987"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2" name="Google Shape;3792;p57"/>
            <p:cNvSpPr/>
            <p:nvPr/>
          </p:nvSpPr>
          <p:spPr>
            <a:xfrm>
              <a:off x="3624750" y="1746125"/>
              <a:ext cx="243275" cy="26225"/>
            </a:xfrm>
            <a:custGeom>
              <a:avLst/>
              <a:gdLst/>
              <a:ahLst/>
              <a:cxnLst/>
              <a:rect l="l" t="t" r="r" b="b"/>
              <a:pathLst>
                <a:path w="9731" h="1049" extrusionOk="0">
                  <a:moveTo>
                    <a:pt x="4791" y="0"/>
                  </a:moveTo>
                  <a:lnTo>
                    <a:pt x="2396" y="150"/>
                  </a:lnTo>
                  <a:lnTo>
                    <a:pt x="151" y="450"/>
                  </a:lnTo>
                  <a:lnTo>
                    <a:pt x="1" y="599"/>
                  </a:lnTo>
                  <a:lnTo>
                    <a:pt x="151" y="749"/>
                  </a:lnTo>
                  <a:lnTo>
                    <a:pt x="2096" y="899"/>
                  </a:lnTo>
                  <a:lnTo>
                    <a:pt x="4042" y="1048"/>
                  </a:lnTo>
                  <a:lnTo>
                    <a:pt x="7784" y="1048"/>
                  </a:lnTo>
                  <a:lnTo>
                    <a:pt x="9580" y="749"/>
                  </a:lnTo>
                  <a:lnTo>
                    <a:pt x="9730" y="749"/>
                  </a:lnTo>
                  <a:lnTo>
                    <a:pt x="9730" y="450"/>
                  </a:lnTo>
                  <a:lnTo>
                    <a:pt x="9580" y="30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3" name="Google Shape;3793;p57"/>
            <p:cNvSpPr/>
            <p:nvPr/>
          </p:nvSpPr>
          <p:spPr>
            <a:xfrm>
              <a:off x="3632250" y="1667550"/>
              <a:ext cx="198350" cy="22475"/>
            </a:xfrm>
            <a:custGeom>
              <a:avLst/>
              <a:gdLst/>
              <a:ahLst/>
              <a:cxnLst/>
              <a:rect l="l" t="t" r="r" b="b"/>
              <a:pathLst>
                <a:path w="7934" h="899" extrusionOk="0">
                  <a:moveTo>
                    <a:pt x="1946" y="0"/>
                  </a:moveTo>
                  <a:lnTo>
                    <a:pt x="150" y="300"/>
                  </a:lnTo>
                  <a:lnTo>
                    <a:pt x="0" y="449"/>
                  </a:lnTo>
                  <a:lnTo>
                    <a:pt x="150" y="599"/>
                  </a:lnTo>
                  <a:lnTo>
                    <a:pt x="1946" y="898"/>
                  </a:lnTo>
                  <a:lnTo>
                    <a:pt x="5838" y="898"/>
                  </a:lnTo>
                  <a:lnTo>
                    <a:pt x="7634" y="749"/>
                  </a:lnTo>
                  <a:lnTo>
                    <a:pt x="7784" y="599"/>
                  </a:lnTo>
                  <a:lnTo>
                    <a:pt x="7933" y="449"/>
                  </a:lnTo>
                  <a:lnTo>
                    <a:pt x="7784" y="300"/>
                  </a:lnTo>
                  <a:lnTo>
                    <a:pt x="7634" y="300"/>
                  </a:lnTo>
                  <a:lnTo>
                    <a:pt x="5838"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4" name="Google Shape;3794;p57"/>
            <p:cNvSpPr/>
            <p:nvPr/>
          </p:nvSpPr>
          <p:spPr>
            <a:xfrm>
              <a:off x="3654700" y="1506650"/>
              <a:ext cx="164675" cy="26200"/>
            </a:xfrm>
            <a:custGeom>
              <a:avLst/>
              <a:gdLst/>
              <a:ahLst/>
              <a:cxnLst/>
              <a:rect l="l" t="t" r="r" b="b"/>
              <a:pathLst>
                <a:path w="6587" h="1048" extrusionOk="0">
                  <a:moveTo>
                    <a:pt x="2994" y="0"/>
                  </a:moveTo>
                  <a:lnTo>
                    <a:pt x="1497" y="150"/>
                  </a:lnTo>
                  <a:lnTo>
                    <a:pt x="150" y="449"/>
                  </a:lnTo>
                  <a:lnTo>
                    <a:pt x="0" y="449"/>
                  </a:lnTo>
                  <a:lnTo>
                    <a:pt x="0" y="599"/>
                  </a:lnTo>
                  <a:lnTo>
                    <a:pt x="150" y="748"/>
                  </a:lnTo>
                  <a:lnTo>
                    <a:pt x="1647" y="898"/>
                  </a:lnTo>
                  <a:lnTo>
                    <a:pt x="3293" y="1048"/>
                  </a:lnTo>
                  <a:lnTo>
                    <a:pt x="4790" y="898"/>
                  </a:lnTo>
                  <a:lnTo>
                    <a:pt x="6437" y="748"/>
                  </a:lnTo>
                  <a:lnTo>
                    <a:pt x="6586" y="599"/>
                  </a:lnTo>
                  <a:lnTo>
                    <a:pt x="6586" y="449"/>
                  </a:lnTo>
                  <a:lnTo>
                    <a:pt x="6586" y="299"/>
                  </a:lnTo>
                  <a:lnTo>
                    <a:pt x="6437" y="299"/>
                  </a:lnTo>
                  <a:lnTo>
                    <a:pt x="5838" y="150"/>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5" name="Google Shape;3795;p57"/>
            <p:cNvSpPr/>
            <p:nvPr/>
          </p:nvSpPr>
          <p:spPr>
            <a:xfrm>
              <a:off x="3643475" y="1588950"/>
              <a:ext cx="172150" cy="22500"/>
            </a:xfrm>
            <a:custGeom>
              <a:avLst/>
              <a:gdLst/>
              <a:ahLst/>
              <a:cxnLst/>
              <a:rect l="l" t="t" r="r" b="b"/>
              <a:pathLst>
                <a:path w="6886" h="900" extrusionOk="0">
                  <a:moveTo>
                    <a:pt x="1796" y="1"/>
                  </a:moveTo>
                  <a:lnTo>
                    <a:pt x="150" y="300"/>
                  </a:lnTo>
                  <a:lnTo>
                    <a:pt x="0" y="300"/>
                  </a:lnTo>
                  <a:lnTo>
                    <a:pt x="0" y="450"/>
                  </a:lnTo>
                  <a:lnTo>
                    <a:pt x="150" y="600"/>
                  </a:lnTo>
                  <a:lnTo>
                    <a:pt x="1796" y="749"/>
                  </a:lnTo>
                  <a:lnTo>
                    <a:pt x="3443" y="899"/>
                  </a:lnTo>
                  <a:lnTo>
                    <a:pt x="5089" y="899"/>
                  </a:lnTo>
                  <a:lnTo>
                    <a:pt x="6736" y="600"/>
                  </a:lnTo>
                  <a:lnTo>
                    <a:pt x="6886" y="600"/>
                  </a:lnTo>
                  <a:lnTo>
                    <a:pt x="6886" y="450"/>
                  </a:lnTo>
                  <a:lnTo>
                    <a:pt x="6886" y="300"/>
                  </a:lnTo>
                  <a:lnTo>
                    <a:pt x="6736" y="151"/>
                  </a:lnTo>
                  <a:lnTo>
                    <a:pt x="508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6" name="Google Shape;3796;p57"/>
            <p:cNvSpPr/>
            <p:nvPr/>
          </p:nvSpPr>
          <p:spPr>
            <a:xfrm>
              <a:off x="3665925" y="1424325"/>
              <a:ext cx="149700" cy="26200"/>
            </a:xfrm>
            <a:custGeom>
              <a:avLst/>
              <a:gdLst/>
              <a:ahLst/>
              <a:cxnLst/>
              <a:rect l="l" t="t" r="r" b="b"/>
              <a:pathLst>
                <a:path w="5988" h="1048" extrusionOk="0">
                  <a:moveTo>
                    <a:pt x="2844" y="0"/>
                  </a:moveTo>
                  <a:lnTo>
                    <a:pt x="1497" y="150"/>
                  </a:lnTo>
                  <a:lnTo>
                    <a:pt x="0" y="299"/>
                  </a:lnTo>
                  <a:lnTo>
                    <a:pt x="0" y="599"/>
                  </a:lnTo>
                  <a:lnTo>
                    <a:pt x="0" y="749"/>
                  </a:lnTo>
                  <a:lnTo>
                    <a:pt x="1497" y="898"/>
                  </a:lnTo>
                  <a:lnTo>
                    <a:pt x="2844" y="1048"/>
                  </a:lnTo>
                  <a:lnTo>
                    <a:pt x="4341" y="1048"/>
                  </a:lnTo>
                  <a:lnTo>
                    <a:pt x="5688" y="749"/>
                  </a:lnTo>
                  <a:lnTo>
                    <a:pt x="5838" y="599"/>
                  </a:lnTo>
                  <a:lnTo>
                    <a:pt x="5988" y="599"/>
                  </a:lnTo>
                  <a:lnTo>
                    <a:pt x="5838" y="449"/>
                  </a:lnTo>
                  <a:lnTo>
                    <a:pt x="5688" y="299"/>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7" name="Google Shape;3797;p57"/>
            <p:cNvSpPr/>
            <p:nvPr/>
          </p:nvSpPr>
          <p:spPr>
            <a:xfrm>
              <a:off x="3677150" y="1345725"/>
              <a:ext cx="134725" cy="26225"/>
            </a:xfrm>
            <a:custGeom>
              <a:avLst/>
              <a:gdLst/>
              <a:ahLst/>
              <a:cxnLst/>
              <a:rect l="l" t="t" r="r" b="b"/>
              <a:pathLst>
                <a:path w="5389" h="1049" extrusionOk="0">
                  <a:moveTo>
                    <a:pt x="1497" y="1"/>
                  </a:moveTo>
                  <a:lnTo>
                    <a:pt x="150" y="300"/>
                  </a:lnTo>
                  <a:lnTo>
                    <a:pt x="150" y="450"/>
                  </a:lnTo>
                  <a:lnTo>
                    <a:pt x="0" y="450"/>
                  </a:lnTo>
                  <a:lnTo>
                    <a:pt x="150" y="600"/>
                  </a:lnTo>
                  <a:lnTo>
                    <a:pt x="150" y="749"/>
                  </a:lnTo>
                  <a:lnTo>
                    <a:pt x="1497" y="899"/>
                  </a:lnTo>
                  <a:lnTo>
                    <a:pt x="2695" y="1049"/>
                  </a:lnTo>
                  <a:lnTo>
                    <a:pt x="4042" y="899"/>
                  </a:lnTo>
                  <a:lnTo>
                    <a:pt x="5239" y="749"/>
                  </a:lnTo>
                  <a:lnTo>
                    <a:pt x="5389" y="600"/>
                  </a:lnTo>
                  <a:lnTo>
                    <a:pt x="5389" y="450"/>
                  </a:lnTo>
                  <a:lnTo>
                    <a:pt x="5389" y="300"/>
                  </a:lnTo>
                  <a:lnTo>
                    <a:pt x="5239" y="151"/>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8" name="Google Shape;3798;p57"/>
            <p:cNvSpPr/>
            <p:nvPr/>
          </p:nvSpPr>
          <p:spPr>
            <a:xfrm>
              <a:off x="3688375" y="1267150"/>
              <a:ext cx="142225" cy="18725"/>
            </a:xfrm>
            <a:custGeom>
              <a:avLst/>
              <a:gdLst/>
              <a:ahLst/>
              <a:cxnLst/>
              <a:rect l="l" t="t" r="r" b="b"/>
              <a:pathLst>
                <a:path w="5689" h="749" extrusionOk="0">
                  <a:moveTo>
                    <a:pt x="1497" y="1"/>
                  </a:moveTo>
                  <a:lnTo>
                    <a:pt x="150" y="300"/>
                  </a:lnTo>
                  <a:lnTo>
                    <a:pt x="0" y="450"/>
                  </a:lnTo>
                  <a:lnTo>
                    <a:pt x="150" y="599"/>
                  </a:lnTo>
                  <a:lnTo>
                    <a:pt x="1497" y="749"/>
                  </a:lnTo>
                  <a:lnTo>
                    <a:pt x="4940" y="749"/>
                  </a:lnTo>
                  <a:lnTo>
                    <a:pt x="5539" y="450"/>
                  </a:lnTo>
                  <a:lnTo>
                    <a:pt x="5688" y="300"/>
                  </a:lnTo>
                  <a:lnTo>
                    <a:pt x="5539" y="150"/>
                  </a:lnTo>
                  <a:lnTo>
                    <a:pt x="49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9" name="Google Shape;3799;p57"/>
            <p:cNvSpPr/>
            <p:nvPr/>
          </p:nvSpPr>
          <p:spPr>
            <a:xfrm>
              <a:off x="3699600" y="1184825"/>
              <a:ext cx="134725" cy="22475"/>
            </a:xfrm>
            <a:custGeom>
              <a:avLst/>
              <a:gdLst/>
              <a:ahLst/>
              <a:cxnLst/>
              <a:rect l="l" t="t" r="r" b="b"/>
              <a:pathLst>
                <a:path w="5389" h="899" extrusionOk="0">
                  <a:moveTo>
                    <a:pt x="2844" y="1"/>
                  </a:moveTo>
                  <a:lnTo>
                    <a:pt x="1497" y="150"/>
                  </a:lnTo>
                  <a:lnTo>
                    <a:pt x="150" y="300"/>
                  </a:lnTo>
                  <a:lnTo>
                    <a:pt x="0" y="300"/>
                  </a:lnTo>
                  <a:lnTo>
                    <a:pt x="0" y="450"/>
                  </a:lnTo>
                  <a:lnTo>
                    <a:pt x="0" y="599"/>
                  </a:lnTo>
                  <a:lnTo>
                    <a:pt x="150" y="749"/>
                  </a:lnTo>
                  <a:lnTo>
                    <a:pt x="1497" y="899"/>
                  </a:lnTo>
                  <a:lnTo>
                    <a:pt x="4042" y="899"/>
                  </a:lnTo>
                  <a:lnTo>
                    <a:pt x="4790" y="749"/>
                  </a:lnTo>
                  <a:lnTo>
                    <a:pt x="5239" y="599"/>
                  </a:lnTo>
                  <a:lnTo>
                    <a:pt x="5389" y="450"/>
                  </a:lnTo>
                  <a:lnTo>
                    <a:pt x="5239" y="300"/>
                  </a:lnTo>
                  <a:lnTo>
                    <a:pt x="4790" y="15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0" name="Google Shape;3800;p57"/>
            <p:cNvSpPr/>
            <p:nvPr/>
          </p:nvSpPr>
          <p:spPr>
            <a:xfrm>
              <a:off x="3703350" y="1098775"/>
              <a:ext cx="134725" cy="29950"/>
            </a:xfrm>
            <a:custGeom>
              <a:avLst/>
              <a:gdLst/>
              <a:ahLst/>
              <a:cxnLst/>
              <a:rect l="l" t="t" r="r" b="b"/>
              <a:pathLst>
                <a:path w="5389" h="1198" extrusionOk="0">
                  <a:moveTo>
                    <a:pt x="2694" y="0"/>
                  </a:moveTo>
                  <a:lnTo>
                    <a:pt x="1347" y="150"/>
                  </a:lnTo>
                  <a:lnTo>
                    <a:pt x="150" y="449"/>
                  </a:lnTo>
                  <a:lnTo>
                    <a:pt x="0" y="449"/>
                  </a:lnTo>
                  <a:lnTo>
                    <a:pt x="0" y="599"/>
                  </a:lnTo>
                  <a:lnTo>
                    <a:pt x="0" y="748"/>
                  </a:lnTo>
                  <a:lnTo>
                    <a:pt x="150" y="898"/>
                  </a:lnTo>
                  <a:lnTo>
                    <a:pt x="1347" y="1048"/>
                  </a:lnTo>
                  <a:lnTo>
                    <a:pt x="2694" y="1198"/>
                  </a:lnTo>
                  <a:lnTo>
                    <a:pt x="4041" y="1198"/>
                  </a:lnTo>
                  <a:lnTo>
                    <a:pt x="4640" y="1048"/>
                  </a:lnTo>
                  <a:lnTo>
                    <a:pt x="5239" y="898"/>
                  </a:lnTo>
                  <a:lnTo>
                    <a:pt x="5389" y="748"/>
                  </a:lnTo>
                  <a:lnTo>
                    <a:pt x="5389" y="449"/>
                  </a:lnTo>
                  <a:lnTo>
                    <a:pt x="5239" y="449"/>
                  </a:lnTo>
                  <a:lnTo>
                    <a:pt x="4640" y="299"/>
                  </a:lnTo>
                  <a:lnTo>
                    <a:pt x="4041"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1" name="Google Shape;3801;p57"/>
            <p:cNvSpPr/>
            <p:nvPr/>
          </p:nvSpPr>
          <p:spPr>
            <a:xfrm>
              <a:off x="3718300" y="1020175"/>
              <a:ext cx="134750" cy="26225"/>
            </a:xfrm>
            <a:custGeom>
              <a:avLst/>
              <a:gdLst/>
              <a:ahLst/>
              <a:cxnLst/>
              <a:rect l="l" t="t" r="r" b="b"/>
              <a:pathLst>
                <a:path w="5390" h="1049" extrusionOk="0">
                  <a:moveTo>
                    <a:pt x="2695" y="1"/>
                  </a:moveTo>
                  <a:lnTo>
                    <a:pt x="1348" y="151"/>
                  </a:lnTo>
                  <a:lnTo>
                    <a:pt x="151" y="300"/>
                  </a:lnTo>
                  <a:lnTo>
                    <a:pt x="1" y="600"/>
                  </a:lnTo>
                  <a:lnTo>
                    <a:pt x="151" y="749"/>
                  </a:lnTo>
                  <a:lnTo>
                    <a:pt x="1348" y="899"/>
                  </a:lnTo>
                  <a:lnTo>
                    <a:pt x="2695" y="1049"/>
                  </a:lnTo>
                  <a:lnTo>
                    <a:pt x="4042" y="1049"/>
                  </a:lnTo>
                  <a:lnTo>
                    <a:pt x="5240" y="749"/>
                  </a:lnTo>
                  <a:lnTo>
                    <a:pt x="5389" y="600"/>
                  </a:lnTo>
                  <a:lnTo>
                    <a:pt x="5240" y="30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2" name="Google Shape;3802;p57"/>
            <p:cNvSpPr/>
            <p:nvPr/>
          </p:nvSpPr>
          <p:spPr>
            <a:xfrm>
              <a:off x="3729525" y="941600"/>
              <a:ext cx="108550" cy="22475"/>
            </a:xfrm>
            <a:custGeom>
              <a:avLst/>
              <a:gdLst/>
              <a:ahLst/>
              <a:cxnLst/>
              <a:rect l="l" t="t" r="r" b="b"/>
              <a:pathLst>
                <a:path w="4342" h="899" extrusionOk="0">
                  <a:moveTo>
                    <a:pt x="2246" y="1"/>
                  </a:moveTo>
                  <a:lnTo>
                    <a:pt x="1198" y="150"/>
                  </a:lnTo>
                  <a:lnTo>
                    <a:pt x="151" y="300"/>
                  </a:lnTo>
                  <a:lnTo>
                    <a:pt x="1" y="450"/>
                  </a:lnTo>
                  <a:lnTo>
                    <a:pt x="151" y="599"/>
                  </a:lnTo>
                  <a:lnTo>
                    <a:pt x="1198" y="899"/>
                  </a:lnTo>
                  <a:lnTo>
                    <a:pt x="3743" y="899"/>
                  </a:lnTo>
                  <a:lnTo>
                    <a:pt x="4342" y="599"/>
                  </a:lnTo>
                  <a:lnTo>
                    <a:pt x="4342" y="450"/>
                  </a:lnTo>
                  <a:lnTo>
                    <a:pt x="4342" y="300"/>
                  </a:lnTo>
                  <a:lnTo>
                    <a:pt x="3743" y="150"/>
                  </a:lnTo>
                  <a:lnTo>
                    <a:pt x="32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3" name="Google Shape;3803;p57"/>
            <p:cNvSpPr/>
            <p:nvPr/>
          </p:nvSpPr>
          <p:spPr>
            <a:xfrm>
              <a:off x="3740750" y="863025"/>
              <a:ext cx="82350" cy="18725"/>
            </a:xfrm>
            <a:custGeom>
              <a:avLst/>
              <a:gdLst/>
              <a:ahLst/>
              <a:cxnLst/>
              <a:rect l="l" t="t" r="r" b="b"/>
              <a:pathLst>
                <a:path w="3294" h="749" extrusionOk="0">
                  <a:moveTo>
                    <a:pt x="1498" y="0"/>
                  </a:moveTo>
                  <a:lnTo>
                    <a:pt x="151" y="300"/>
                  </a:lnTo>
                  <a:lnTo>
                    <a:pt x="1" y="449"/>
                  </a:lnTo>
                  <a:lnTo>
                    <a:pt x="151" y="599"/>
                  </a:lnTo>
                  <a:lnTo>
                    <a:pt x="1647" y="749"/>
                  </a:lnTo>
                  <a:lnTo>
                    <a:pt x="2396" y="749"/>
                  </a:lnTo>
                  <a:lnTo>
                    <a:pt x="2995" y="599"/>
                  </a:lnTo>
                  <a:lnTo>
                    <a:pt x="3144" y="599"/>
                  </a:lnTo>
                  <a:lnTo>
                    <a:pt x="3294" y="449"/>
                  </a:lnTo>
                  <a:lnTo>
                    <a:pt x="3144" y="150"/>
                  </a:lnTo>
                  <a:lnTo>
                    <a:pt x="2995" y="150"/>
                  </a:lnTo>
                  <a:lnTo>
                    <a:pt x="23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4" name="Google Shape;3804;p57"/>
            <p:cNvSpPr/>
            <p:nvPr/>
          </p:nvSpPr>
          <p:spPr>
            <a:xfrm>
              <a:off x="3744500" y="780700"/>
              <a:ext cx="71125" cy="22475"/>
            </a:xfrm>
            <a:custGeom>
              <a:avLst/>
              <a:gdLst/>
              <a:ahLst/>
              <a:cxnLst/>
              <a:rect l="l" t="t" r="r" b="b"/>
              <a:pathLst>
                <a:path w="2845" h="899" extrusionOk="0">
                  <a:moveTo>
                    <a:pt x="1348" y="0"/>
                  </a:moveTo>
                  <a:lnTo>
                    <a:pt x="749" y="150"/>
                  </a:lnTo>
                  <a:lnTo>
                    <a:pt x="150" y="300"/>
                  </a:lnTo>
                  <a:lnTo>
                    <a:pt x="1" y="449"/>
                  </a:lnTo>
                  <a:lnTo>
                    <a:pt x="150" y="599"/>
                  </a:lnTo>
                  <a:lnTo>
                    <a:pt x="749" y="898"/>
                  </a:lnTo>
                  <a:lnTo>
                    <a:pt x="1946" y="898"/>
                  </a:lnTo>
                  <a:lnTo>
                    <a:pt x="2545" y="749"/>
                  </a:lnTo>
                  <a:lnTo>
                    <a:pt x="2695" y="599"/>
                  </a:lnTo>
                  <a:lnTo>
                    <a:pt x="2845" y="449"/>
                  </a:lnTo>
                  <a:lnTo>
                    <a:pt x="2695" y="300"/>
                  </a:lnTo>
                  <a:lnTo>
                    <a:pt x="2545" y="150"/>
                  </a:lnTo>
                  <a:lnTo>
                    <a:pt x="19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5" name="Google Shape;3805;p57"/>
            <p:cNvSpPr/>
            <p:nvPr/>
          </p:nvSpPr>
          <p:spPr>
            <a:xfrm>
              <a:off x="3759475" y="698375"/>
              <a:ext cx="67375" cy="26225"/>
            </a:xfrm>
            <a:custGeom>
              <a:avLst/>
              <a:gdLst/>
              <a:ahLst/>
              <a:cxnLst/>
              <a:rect l="l" t="t" r="r" b="b"/>
              <a:pathLst>
                <a:path w="2695" h="1049" extrusionOk="0">
                  <a:moveTo>
                    <a:pt x="1497" y="0"/>
                  </a:moveTo>
                  <a:lnTo>
                    <a:pt x="150" y="300"/>
                  </a:lnTo>
                  <a:lnTo>
                    <a:pt x="0" y="450"/>
                  </a:lnTo>
                  <a:lnTo>
                    <a:pt x="150" y="749"/>
                  </a:lnTo>
                  <a:lnTo>
                    <a:pt x="749" y="899"/>
                  </a:lnTo>
                  <a:lnTo>
                    <a:pt x="1497" y="1048"/>
                  </a:lnTo>
                  <a:lnTo>
                    <a:pt x="2096" y="899"/>
                  </a:lnTo>
                  <a:lnTo>
                    <a:pt x="2395" y="899"/>
                  </a:lnTo>
                  <a:lnTo>
                    <a:pt x="2695" y="749"/>
                  </a:lnTo>
                  <a:lnTo>
                    <a:pt x="2695" y="450"/>
                  </a:lnTo>
                  <a:lnTo>
                    <a:pt x="26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6" name="Google Shape;3806;p57"/>
            <p:cNvSpPr/>
            <p:nvPr/>
          </p:nvSpPr>
          <p:spPr>
            <a:xfrm>
              <a:off x="3766950" y="623525"/>
              <a:ext cx="59900" cy="15000"/>
            </a:xfrm>
            <a:custGeom>
              <a:avLst/>
              <a:gdLst/>
              <a:ahLst/>
              <a:cxnLst/>
              <a:rect l="l" t="t" r="r" b="b"/>
              <a:pathLst>
                <a:path w="2396" h="600" extrusionOk="0">
                  <a:moveTo>
                    <a:pt x="1048" y="1"/>
                  </a:moveTo>
                  <a:lnTo>
                    <a:pt x="1" y="151"/>
                  </a:lnTo>
                  <a:lnTo>
                    <a:pt x="1" y="300"/>
                  </a:lnTo>
                  <a:lnTo>
                    <a:pt x="1" y="450"/>
                  </a:lnTo>
                  <a:lnTo>
                    <a:pt x="1048" y="600"/>
                  </a:lnTo>
                  <a:lnTo>
                    <a:pt x="2246" y="450"/>
                  </a:lnTo>
                  <a:lnTo>
                    <a:pt x="2396" y="300"/>
                  </a:lnTo>
                  <a:lnTo>
                    <a:pt x="2246" y="151"/>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7" name="Google Shape;3807;p57"/>
            <p:cNvSpPr/>
            <p:nvPr/>
          </p:nvSpPr>
          <p:spPr>
            <a:xfrm>
              <a:off x="3512500" y="2827550"/>
              <a:ext cx="18725" cy="295650"/>
            </a:xfrm>
            <a:custGeom>
              <a:avLst/>
              <a:gdLst/>
              <a:ahLst/>
              <a:cxnLst/>
              <a:rect l="l" t="t" r="r" b="b"/>
              <a:pathLst>
                <a:path w="749" h="11826" extrusionOk="0">
                  <a:moveTo>
                    <a:pt x="300" y="1"/>
                  </a:moveTo>
                  <a:lnTo>
                    <a:pt x="150" y="150"/>
                  </a:lnTo>
                  <a:lnTo>
                    <a:pt x="150" y="300"/>
                  </a:lnTo>
                  <a:lnTo>
                    <a:pt x="150" y="749"/>
                  </a:lnTo>
                  <a:lnTo>
                    <a:pt x="1" y="1497"/>
                  </a:lnTo>
                  <a:lnTo>
                    <a:pt x="1" y="2096"/>
                  </a:lnTo>
                  <a:lnTo>
                    <a:pt x="1" y="2695"/>
                  </a:lnTo>
                  <a:lnTo>
                    <a:pt x="1" y="7185"/>
                  </a:lnTo>
                  <a:lnTo>
                    <a:pt x="150" y="11676"/>
                  </a:lnTo>
                  <a:lnTo>
                    <a:pt x="300" y="11825"/>
                  </a:lnTo>
                  <a:lnTo>
                    <a:pt x="450" y="11676"/>
                  </a:lnTo>
                  <a:lnTo>
                    <a:pt x="749" y="7185"/>
                  </a:lnTo>
                  <a:lnTo>
                    <a:pt x="599" y="2695"/>
                  </a:lnTo>
                  <a:lnTo>
                    <a:pt x="599" y="2096"/>
                  </a:lnTo>
                  <a:lnTo>
                    <a:pt x="599" y="1497"/>
                  </a:lnTo>
                  <a:lnTo>
                    <a:pt x="599" y="1348"/>
                  </a:lnTo>
                  <a:lnTo>
                    <a:pt x="599" y="749"/>
                  </a:lnTo>
                  <a:lnTo>
                    <a:pt x="450" y="30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8" name="Google Shape;3808;p57"/>
            <p:cNvSpPr/>
            <p:nvPr/>
          </p:nvSpPr>
          <p:spPr>
            <a:xfrm>
              <a:off x="3351600" y="2850000"/>
              <a:ext cx="15000" cy="280675"/>
            </a:xfrm>
            <a:custGeom>
              <a:avLst/>
              <a:gdLst/>
              <a:ahLst/>
              <a:cxnLst/>
              <a:rect l="l" t="t" r="r" b="b"/>
              <a:pathLst>
                <a:path w="600" h="11227" extrusionOk="0">
                  <a:moveTo>
                    <a:pt x="300" y="1"/>
                  </a:moveTo>
                  <a:lnTo>
                    <a:pt x="150" y="150"/>
                  </a:lnTo>
                  <a:lnTo>
                    <a:pt x="0" y="5539"/>
                  </a:lnTo>
                  <a:lnTo>
                    <a:pt x="0" y="6587"/>
                  </a:lnTo>
                  <a:lnTo>
                    <a:pt x="0" y="7634"/>
                  </a:lnTo>
                  <a:lnTo>
                    <a:pt x="0" y="9430"/>
                  </a:lnTo>
                  <a:lnTo>
                    <a:pt x="150" y="11077"/>
                  </a:lnTo>
                  <a:lnTo>
                    <a:pt x="300" y="11227"/>
                  </a:lnTo>
                  <a:lnTo>
                    <a:pt x="449" y="11077"/>
                  </a:lnTo>
                  <a:lnTo>
                    <a:pt x="599" y="8832"/>
                  </a:lnTo>
                  <a:lnTo>
                    <a:pt x="599" y="6587"/>
                  </a:lnTo>
                  <a:lnTo>
                    <a:pt x="599" y="5539"/>
                  </a:lnTo>
                  <a:lnTo>
                    <a:pt x="599" y="4641"/>
                  </a:lnTo>
                  <a:lnTo>
                    <a:pt x="449" y="15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9" name="Google Shape;3809;p57"/>
            <p:cNvSpPr/>
            <p:nvPr/>
          </p:nvSpPr>
          <p:spPr>
            <a:xfrm>
              <a:off x="3265525" y="2846250"/>
              <a:ext cx="26225" cy="273200"/>
            </a:xfrm>
            <a:custGeom>
              <a:avLst/>
              <a:gdLst/>
              <a:ahLst/>
              <a:cxnLst/>
              <a:rect l="l" t="t" r="r" b="b"/>
              <a:pathLst>
                <a:path w="1049" h="10928" extrusionOk="0">
                  <a:moveTo>
                    <a:pt x="450" y="1"/>
                  </a:moveTo>
                  <a:lnTo>
                    <a:pt x="150" y="2396"/>
                  </a:lnTo>
                  <a:lnTo>
                    <a:pt x="1" y="4940"/>
                  </a:lnTo>
                  <a:lnTo>
                    <a:pt x="1" y="7485"/>
                  </a:lnTo>
                  <a:lnTo>
                    <a:pt x="300" y="9880"/>
                  </a:lnTo>
                  <a:lnTo>
                    <a:pt x="300" y="10778"/>
                  </a:lnTo>
                  <a:lnTo>
                    <a:pt x="450" y="10928"/>
                  </a:lnTo>
                  <a:lnTo>
                    <a:pt x="600" y="10778"/>
                  </a:lnTo>
                  <a:lnTo>
                    <a:pt x="600" y="10478"/>
                  </a:lnTo>
                  <a:lnTo>
                    <a:pt x="749" y="9131"/>
                  </a:lnTo>
                  <a:lnTo>
                    <a:pt x="1049" y="6886"/>
                  </a:lnTo>
                  <a:lnTo>
                    <a:pt x="1049" y="4491"/>
                  </a:lnTo>
                  <a:lnTo>
                    <a:pt x="899" y="2246"/>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0" name="Google Shape;3810;p57"/>
            <p:cNvSpPr/>
            <p:nvPr/>
          </p:nvSpPr>
          <p:spPr>
            <a:xfrm>
              <a:off x="3186950" y="2857500"/>
              <a:ext cx="22475" cy="258200"/>
            </a:xfrm>
            <a:custGeom>
              <a:avLst/>
              <a:gdLst/>
              <a:ahLst/>
              <a:cxnLst/>
              <a:rect l="l" t="t" r="r" b="b"/>
              <a:pathLst>
                <a:path w="899" h="10328" extrusionOk="0">
                  <a:moveTo>
                    <a:pt x="300" y="0"/>
                  </a:moveTo>
                  <a:lnTo>
                    <a:pt x="150" y="1048"/>
                  </a:lnTo>
                  <a:lnTo>
                    <a:pt x="1" y="2245"/>
                  </a:lnTo>
                  <a:lnTo>
                    <a:pt x="1" y="4640"/>
                  </a:lnTo>
                  <a:lnTo>
                    <a:pt x="1" y="7484"/>
                  </a:lnTo>
                  <a:lnTo>
                    <a:pt x="300" y="10178"/>
                  </a:lnTo>
                  <a:lnTo>
                    <a:pt x="300" y="10328"/>
                  </a:lnTo>
                  <a:lnTo>
                    <a:pt x="599" y="10328"/>
                  </a:lnTo>
                  <a:lnTo>
                    <a:pt x="599" y="10178"/>
                  </a:lnTo>
                  <a:lnTo>
                    <a:pt x="749" y="7484"/>
                  </a:lnTo>
                  <a:lnTo>
                    <a:pt x="899" y="4640"/>
                  </a:lnTo>
                  <a:lnTo>
                    <a:pt x="899" y="2245"/>
                  </a:lnTo>
                  <a:lnTo>
                    <a:pt x="749" y="1048"/>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1" name="Google Shape;3811;p57"/>
            <p:cNvSpPr/>
            <p:nvPr/>
          </p:nvSpPr>
          <p:spPr>
            <a:xfrm>
              <a:off x="3100875" y="2857500"/>
              <a:ext cx="29975" cy="243250"/>
            </a:xfrm>
            <a:custGeom>
              <a:avLst/>
              <a:gdLst/>
              <a:ahLst/>
              <a:cxnLst/>
              <a:rect l="l" t="t" r="r" b="b"/>
              <a:pathLst>
                <a:path w="1199" h="9730" extrusionOk="0">
                  <a:moveTo>
                    <a:pt x="450" y="0"/>
                  </a:moveTo>
                  <a:lnTo>
                    <a:pt x="300" y="1197"/>
                  </a:lnTo>
                  <a:lnTo>
                    <a:pt x="151" y="2395"/>
                  </a:lnTo>
                  <a:lnTo>
                    <a:pt x="1" y="4790"/>
                  </a:lnTo>
                  <a:lnTo>
                    <a:pt x="300" y="7334"/>
                  </a:lnTo>
                  <a:lnTo>
                    <a:pt x="450" y="9579"/>
                  </a:lnTo>
                  <a:lnTo>
                    <a:pt x="600" y="9729"/>
                  </a:lnTo>
                  <a:lnTo>
                    <a:pt x="749" y="9579"/>
                  </a:lnTo>
                  <a:lnTo>
                    <a:pt x="899" y="7334"/>
                  </a:lnTo>
                  <a:lnTo>
                    <a:pt x="1198" y="4790"/>
                  </a:lnTo>
                  <a:lnTo>
                    <a:pt x="1198" y="2395"/>
                  </a:lnTo>
                  <a:lnTo>
                    <a:pt x="1049" y="1197"/>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2" name="Google Shape;3812;p57"/>
            <p:cNvSpPr/>
            <p:nvPr/>
          </p:nvSpPr>
          <p:spPr>
            <a:xfrm>
              <a:off x="3026050" y="2846250"/>
              <a:ext cx="22475" cy="243275"/>
            </a:xfrm>
            <a:custGeom>
              <a:avLst/>
              <a:gdLst/>
              <a:ahLst/>
              <a:cxnLst/>
              <a:rect l="l" t="t" r="r" b="b"/>
              <a:pathLst>
                <a:path w="899" h="9731" extrusionOk="0">
                  <a:moveTo>
                    <a:pt x="449" y="1"/>
                  </a:moveTo>
                  <a:lnTo>
                    <a:pt x="300" y="151"/>
                  </a:lnTo>
                  <a:lnTo>
                    <a:pt x="0" y="1198"/>
                  </a:lnTo>
                  <a:lnTo>
                    <a:pt x="0" y="2396"/>
                  </a:lnTo>
                  <a:lnTo>
                    <a:pt x="0" y="4641"/>
                  </a:lnTo>
                  <a:lnTo>
                    <a:pt x="0" y="7036"/>
                  </a:lnTo>
                  <a:lnTo>
                    <a:pt x="300" y="9580"/>
                  </a:lnTo>
                  <a:lnTo>
                    <a:pt x="300" y="9730"/>
                  </a:lnTo>
                  <a:lnTo>
                    <a:pt x="599" y="9730"/>
                  </a:lnTo>
                  <a:lnTo>
                    <a:pt x="599" y="9580"/>
                  </a:lnTo>
                  <a:lnTo>
                    <a:pt x="749" y="7036"/>
                  </a:lnTo>
                  <a:lnTo>
                    <a:pt x="749" y="4641"/>
                  </a:lnTo>
                  <a:lnTo>
                    <a:pt x="898" y="239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3" name="Google Shape;3813;p57"/>
            <p:cNvSpPr/>
            <p:nvPr/>
          </p:nvSpPr>
          <p:spPr>
            <a:xfrm>
              <a:off x="2943725" y="2846250"/>
              <a:ext cx="22475" cy="232050"/>
            </a:xfrm>
            <a:custGeom>
              <a:avLst/>
              <a:gdLst/>
              <a:ahLst/>
              <a:cxnLst/>
              <a:rect l="l" t="t" r="r" b="b"/>
              <a:pathLst>
                <a:path w="899" h="9282" extrusionOk="0">
                  <a:moveTo>
                    <a:pt x="300" y="1"/>
                  </a:moveTo>
                  <a:lnTo>
                    <a:pt x="300" y="151"/>
                  </a:lnTo>
                  <a:lnTo>
                    <a:pt x="0" y="4641"/>
                  </a:lnTo>
                  <a:lnTo>
                    <a:pt x="150" y="6886"/>
                  </a:lnTo>
                  <a:lnTo>
                    <a:pt x="300" y="9131"/>
                  </a:lnTo>
                  <a:lnTo>
                    <a:pt x="599" y="9281"/>
                  </a:lnTo>
                  <a:lnTo>
                    <a:pt x="749" y="9131"/>
                  </a:lnTo>
                  <a:lnTo>
                    <a:pt x="899" y="6886"/>
                  </a:lnTo>
                  <a:lnTo>
                    <a:pt x="899" y="4641"/>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4" name="Google Shape;3814;p57"/>
            <p:cNvSpPr/>
            <p:nvPr/>
          </p:nvSpPr>
          <p:spPr>
            <a:xfrm>
              <a:off x="2861400" y="2835025"/>
              <a:ext cx="22475" cy="235775"/>
            </a:xfrm>
            <a:custGeom>
              <a:avLst/>
              <a:gdLst/>
              <a:ahLst/>
              <a:cxnLst/>
              <a:rect l="l" t="t" r="r" b="b"/>
              <a:pathLst>
                <a:path w="899" h="9431" extrusionOk="0">
                  <a:moveTo>
                    <a:pt x="599" y="1"/>
                  </a:moveTo>
                  <a:lnTo>
                    <a:pt x="450" y="151"/>
                  </a:lnTo>
                  <a:lnTo>
                    <a:pt x="300" y="300"/>
                  </a:lnTo>
                  <a:lnTo>
                    <a:pt x="150" y="2695"/>
                  </a:lnTo>
                  <a:lnTo>
                    <a:pt x="1" y="5090"/>
                  </a:lnTo>
                  <a:lnTo>
                    <a:pt x="1" y="7186"/>
                  </a:lnTo>
                  <a:lnTo>
                    <a:pt x="1" y="8383"/>
                  </a:lnTo>
                  <a:lnTo>
                    <a:pt x="150" y="9431"/>
                  </a:lnTo>
                  <a:lnTo>
                    <a:pt x="599" y="9431"/>
                  </a:lnTo>
                  <a:lnTo>
                    <a:pt x="749" y="8383"/>
                  </a:lnTo>
                  <a:lnTo>
                    <a:pt x="899" y="7186"/>
                  </a:lnTo>
                  <a:lnTo>
                    <a:pt x="899" y="5090"/>
                  </a:lnTo>
                  <a:lnTo>
                    <a:pt x="899" y="2695"/>
                  </a:lnTo>
                  <a:lnTo>
                    <a:pt x="749" y="300"/>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5" name="Google Shape;3815;p57"/>
            <p:cNvSpPr/>
            <p:nvPr/>
          </p:nvSpPr>
          <p:spPr>
            <a:xfrm>
              <a:off x="2782825" y="2850000"/>
              <a:ext cx="22475" cy="205825"/>
            </a:xfrm>
            <a:custGeom>
              <a:avLst/>
              <a:gdLst/>
              <a:ahLst/>
              <a:cxnLst/>
              <a:rect l="l" t="t" r="r" b="b"/>
              <a:pathLst>
                <a:path w="899" h="8233" extrusionOk="0">
                  <a:moveTo>
                    <a:pt x="449" y="1"/>
                  </a:moveTo>
                  <a:lnTo>
                    <a:pt x="300" y="150"/>
                  </a:lnTo>
                  <a:lnTo>
                    <a:pt x="150" y="300"/>
                  </a:lnTo>
                  <a:lnTo>
                    <a:pt x="0" y="2246"/>
                  </a:lnTo>
                  <a:lnTo>
                    <a:pt x="0" y="4192"/>
                  </a:lnTo>
                  <a:lnTo>
                    <a:pt x="0" y="6137"/>
                  </a:lnTo>
                  <a:lnTo>
                    <a:pt x="300" y="8083"/>
                  </a:lnTo>
                  <a:lnTo>
                    <a:pt x="300" y="8233"/>
                  </a:lnTo>
                  <a:lnTo>
                    <a:pt x="449" y="8083"/>
                  </a:lnTo>
                  <a:lnTo>
                    <a:pt x="898" y="4192"/>
                  </a:lnTo>
                  <a:lnTo>
                    <a:pt x="898" y="2246"/>
                  </a:lnTo>
                  <a:lnTo>
                    <a:pt x="749" y="300"/>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6" name="Google Shape;3816;p57"/>
            <p:cNvSpPr/>
            <p:nvPr/>
          </p:nvSpPr>
          <p:spPr>
            <a:xfrm>
              <a:off x="2696750" y="2797625"/>
              <a:ext cx="29975" cy="246975"/>
            </a:xfrm>
            <a:custGeom>
              <a:avLst/>
              <a:gdLst/>
              <a:ahLst/>
              <a:cxnLst/>
              <a:rect l="l" t="t" r="r" b="b"/>
              <a:pathLst>
                <a:path w="1199" h="9879" extrusionOk="0">
                  <a:moveTo>
                    <a:pt x="599" y="0"/>
                  </a:moveTo>
                  <a:lnTo>
                    <a:pt x="450" y="150"/>
                  </a:lnTo>
                  <a:lnTo>
                    <a:pt x="150" y="2545"/>
                  </a:lnTo>
                  <a:lnTo>
                    <a:pt x="1" y="4940"/>
                  </a:lnTo>
                  <a:lnTo>
                    <a:pt x="150" y="7334"/>
                  </a:lnTo>
                  <a:lnTo>
                    <a:pt x="450" y="9729"/>
                  </a:lnTo>
                  <a:lnTo>
                    <a:pt x="599" y="9879"/>
                  </a:lnTo>
                  <a:lnTo>
                    <a:pt x="749" y="9729"/>
                  </a:lnTo>
                  <a:lnTo>
                    <a:pt x="1048" y="7634"/>
                  </a:lnTo>
                  <a:lnTo>
                    <a:pt x="1198" y="5688"/>
                  </a:lnTo>
                  <a:lnTo>
                    <a:pt x="1198" y="3892"/>
                  </a:lnTo>
                  <a:lnTo>
                    <a:pt x="1048" y="1946"/>
                  </a:lnTo>
                  <a:lnTo>
                    <a:pt x="899" y="150"/>
                  </a:lnTo>
                  <a:lnTo>
                    <a:pt x="74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7" name="Google Shape;3817;p57"/>
            <p:cNvSpPr/>
            <p:nvPr/>
          </p:nvSpPr>
          <p:spPr>
            <a:xfrm>
              <a:off x="2621925" y="2838775"/>
              <a:ext cx="22475" cy="194600"/>
            </a:xfrm>
            <a:custGeom>
              <a:avLst/>
              <a:gdLst/>
              <a:ahLst/>
              <a:cxnLst/>
              <a:rect l="l" t="t" r="r" b="b"/>
              <a:pathLst>
                <a:path w="899" h="7784" extrusionOk="0">
                  <a:moveTo>
                    <a:pt x="299" y="1"/>
                  </a:moveTo>
                  <a:lnTo>
                    <a:pt x="150" y="150"/>
                  </a:lnTo>
                  <a:lnTo>
                    <a:pt x="0" y="2096"/>
                  </a:lnTo>
                  <a:lnTo>
                    <a:pt x="0" y="3892"/>
                  </a:lnTo>
                  <a:lnTo>
                    <a:pt x="0" y="5838"/>
                  </a:lnTo>
                  <a:lnTo>
                    <a:pt x="299" y="7634"/>
                  </a:lnTo>
                  <a:lnTo>
                    <a:pt x="449" y="7784"/>
                  </a:lnTo>
                  <a:lnTo>
                    <a:pt x="599" y="7634"/>
                  </a:lnTo>
                  <a:lnTo>
                    <a:pt x="749" y="5838"/>
                  </a:lnTo>
                  <a:lnTo>
                    <a:pt x="898" y="3892"/>
                  </a:lnTo>
                  <a:lnTo>
                    <a:pt x="749" y="2096"/>
                  </a:lnTo>
                  <a:lnTo>
                    <a:pt x="59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8" name="Google Shape;3818;p57"/>
            <p:cNvSpPr/>
            <p:nvPr/>
          </p:nvSpPr>
          <p:spPr>
            <a:xfrm>
              <a:off x="2461000" y="2846250"/>
              <a:ext cx="22500" cy="164675"/>
            </a:xfrm>
            <a:custGeom>
              <a:avLst/>
              <a:gdLst/>
              <a:ahLst/>
              <a:cxnLst/>
              <a:rect l="l" t="t" r="r" b="b"/>
              <a:pathLst>
                <a:path w="900" h="6587" extrusionOk="0">
                  <a:moveTo>
                    <a:pt x="450" y="1"/>
                  </a:moveTo>
                  <a:lnTo>
                    <a:pt x="300" y="151"/>
                  </a:lnTo>
                  <a:lnTo>
                    <a:pt x="151" y="300"/>
                  </a:lnTo>
                  <a:lnTo>
                    <a:pt x="151" y="899"/>
                  </a:lnTo>
                  <a:lnTo>
                    <a:pt x="1" y="2246"/>
                  </a:lnTo>
                  <a:lnTo>
                    <a:pt x="1" y="3743"/>
                  </a:lnTo>
                  <a:lnTo>
                    <a:pt x="151" y="5090"/>
                  </a:lnTo>
                  <a:lnTo>
                    <a:pt x="300" y="6587"/>
                  </a:lnTo>
                  <a:lnTo>
                    <a:pt x="600" y="6587"/>
                  </a:lnTo>
                  <a:lnTo>
                    <a:pt x="899" y="4940"/>
                  </a:lnTo>
                  <a:lnTo>
                    <a:pt x="899" y="3444"/>
                  </a:lnTo>
                  <a:lnTo>
                    <a:pt x="899" y="1797"/>
                  </a:lnTo>
                  <a:lnTo>
                    <a:pt x="600" y="300"/>
                  </a:lnTo>
                  <a:lnTo>
                    <a:pt x="600"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9" name="Google Shape;3819;p57"/>
            <p:cNvSpPr/>
            <p:nvPr/>
          </p:nvSpPr>
          <p:spPr>
            <a:xfrm>
              <a:off x="2539600" y="2850000"/>
              <a:ext cx="22475" cy="172150"/>
            </a:xfrm>
            <a:custGeom>
              <a:avLst/>
              <a:gdLst/>
              <a:ahLst/>
              <a:cxnLst/>
              <a:rect l="l" t="t" r="r" b="b"/>
              <a:pathLst>
                <a:path w="899" h="6886" extrusionOk="0">
                  <a:moveTo>
                    <a:pt x="300" y="1"/>
                  </a:moveTo>
                  <a:lnTo>
                    <a:pt x="300" y="150"/>
                  </a:lnTo>
                  <a:lnTo>
                    <a:pt x="0" y="1797"/>
                  </a:lnTo>
                  <a:lnTo>
                    <a:pt x="0" y="3443"/>
                  </a:lnTo>
                  <a:lnTo>
                    <a:pt x="150" y="5090"/>
                  </a:lnTo>
                  <a:lnTo>
                    <a:pt x="300" y="6736"/>
                  </a:lnTo>
                  <a:lnTo>
                    <a:pt x="449" y="6886"/>
                  </a:lnTo>
                  <a:lnTo>
                    <a:pt x="599" y="6886"/>
                  </a:lnTo>
                  <a:lnTo>
                    <a:pt x="599" y="6736"/>
                  </a:lnTo>
                  <a:lnTo>
                    <a:pt x="898" y="5090"/>
                  </a:lnTo>
                  <a:lnTo>
                    <a:pt x="898" y="3443"/>
                  </a:lnTo>
                  <a:lnTo>
                    <a:pt x="898" y="1797"/>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0" name="Google Shape;3820;p57"/>
            <p:cNvSpPr/>
            <p:nvPr/>
          </p:nvSpPr>
          <p:spPr>
            <a:xfrm>
              <a:off x="2378700" y="2853750"/>
              <a:ext cx="22475" cy="149700"/>
            </a:xfrm>
            <a:custGeom>
              <a:avLst/>
              <a:gdLst/>
              <a:ahLst/>
              <a:cxnLst/>
              <a:rect l="l" t="t" r="r" b="b"/>
              <a:pathLst>
                <a:path w="899" h="5988" extrusionOk="0">
                  <a:moveTo>
                    <a:pt x="299" y="0"/>
                  </a:moveTo>
                  <a:lnTo>
                    <a:pt x="299" y="150"/>
                  </a:lnTo>
                  <a:lnTo>
                    <a:pt x="0" y="1497"/>
                  </a:lnTo>
                  <a:lnTo>
                    <a:pt x="0" y="2994"/>
                  </a:lnTo>
                  <a:lnTo>
                    <a:pt x="150" y="4491"/>
                  </a:lnTo>
                  <a:lnTo>
                    <a:pt x="299" y="5838"/>
                  </a:lnTo>
                  <a:lnTo>
                    <a:pt x="449" y="5987"/>
                  </a:lnTo>
                  <a:lnTo>
                    <a:pt x="599" y="5838"/>
                  </a:lnTo>
                  <a:lnTo>
                    <a:pt x="898" y="4491"/>
                  </a:lnTo>
                  <a:lnTo>
                    <a:pt x="898" y="2994"/>
                  </a:lnTo>
                  <a:lnTo>
                    <a:pt x="898" y="1497"/>
                  </a:lnTo>
                  <a:lnTo>
                    <a:pt x="748"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1" name="Google Shape;3821;p57"/>
            <p:cNvSpPr/>
            <p:nvPr/>
          </p:nvSpPr>
          <p:spPr>
            <a:xfrm>
              <a:off x="2296375" y="2853750"/>
              <a:ext cx="26200" cy="134725"/>
            </a:xfrm>
            <a:custGeom>
              <a:avLst/>
              <a:gdLst/>
              <a:ahLst/>
              <a:cxnLst/>
              <a:rect l="l" t="t" r="r" b="b"/>
              <a:pathLst>
                <a:path w="1048" h="5389" extrusionOk="0">
                  <a:moveTo>
                    <a:pt x="449" y="0"/>
                  </a:moveTo>
                  <a:lnTo>
                    <a:pt x="299" y="150"/>
                  </a:lnTo>
                  <a:lnTo>
                    <a:pt x="150" y="1497"/>
                  </a:lnTo>
                  <a:lnTo>
                    <a:pt x="0" y="2695"/>
                  </a:lnTo>
                  <a:lnTo>
                    <a:pt x="150" y="4042"/>
                  </a:lnTo>
                  <a:lnTo>
                    <a:pt x="449" y="5239"/>
                  </a:lnTo>
                  <a:lnTo>
                    <a:pt x="449" y="5389"/>
                  </a:lnTo>
                  <a:lnTo>
                    <a:pt x="749" y="5389"/>
                  </a:lnTo>
                  <a:lnTo>
                    <a:pt x="749" y="5239"/>
                  </a:lnTo>
                  <a:lnTo>
                    <a:pt x="1048" y="4042"/>
                  </a:lnTo>
                  <a:lnTo>
                    <a:pt x="1048" y="2695"/>
                  </a:lnTo>
                  <a:lnTo>
                    <a:pt x="1048" y="149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2" name="Google Shape;3822;p57"/>
            <p:cNvSpPr/>
            <p:nvPr/>
          </p:nvSpPr>
          <p:spPr>
            <a:xfrm>
              <a:off x="2217775" y="2838775"/>
              <a:ext cx="22475" cy="142225"/>
            </a:xfrm>
            <a:custGeom>
              <a:avLst/>
              <a:gdLst/>
              <a:ahLst/>
              <a:cxnLst/>
              <a:rect l="l" t="t" r="r" b="b"/>
              <a:pathLst>
                <a:path w="899" h="5689" extrusionOk="0">
                  <a:moveTo>
                    <a:pt x="300" y="1"/>
                  </a:moveTo>
                  <a:lnTo>
                    <a:pt x="151" y="599"/>
                  </a:lnTo>
                  <a:lnTo>
                    <a:pt x="1" y="1348"/>
                  </a:lnTo>
                  <a:lnTo>
                    <a:pt x="1" y="2695"/>
                  </a:lnTo>
                  <a:lnTo>
                    <a:pt x="151" y="4042"/>
                  </a:lnTo>
                  <a:lnTo>
                    <a:pt x="300" y="5539"/>
                  </a:lnTo>
                  <a:lnTo>
                    <a:pt x="450" y="5688"/>
                  </a:lnTo>
                  <a:lnTo>
                    <a:pt x="749" y="5539"/>
                  </a:lnTo>
                  <a:lnTo>
                    <a:pt x="899" y="4042"/>
                  </a:lnTo>
                  <a:lnTo>
                    <a:pt x="899" y="2695"/>
                  </a:lnTo>
                  <a:lnTo>
                    <a:pt x="899" y="1348"/>
                  </a:lnTo>
                  <a:lnTo>
                    <a:pt x="749" y="599"/>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3" name="Google Shape;3823;p57"/>
            <p:cNvSpPr/>
            <p:nvPr/>
          </p:nvSpPr>
          <p:spPr>
            <a:xfrm>
              <a:off x="2139200" y="2831300"/>
              <a:ext cx="22475" cy="134725"/>
            </a:xfrm>
            <a:custGeom>
              <a:avLst/>
              <a:gdLst/>
              <a:ahLst/>
              <a:cxnLst/>
              <a:rect l="l" t="t" r="r" b="b"/>
              <a:pathLst>
                <a:path w="899" h="5389" extrusionOk="0">
                  <a:moveTo>
                    <a:pt x="300" y="0"/>
                  </a:moveTo>
                  <a:lnTo>
                    <a:pt x="150" y="150"/>
                  </a:lnTo>
                  <a:lnTo>
                    <a:pt x="1" y="749"/>
                  </a:lnTo>
                  <a:lnTo>
                    <a:pt x="1" y="1347"/>
                  </a:lnTo>
                  <a:lnTo>
                    <a:pt x="1" y="2545"/>
                  </a:lnTo>
                  <a:lnTo>
                    <a:pt x="1" y="3892"/>
                  </a:lnTo>
                  <a:lnTo>
                    <a:pt x="150" y="5239"/>
                  </a:lnTo>
                  <a:lnTo>
                    <a:pt x="300" y="5389"/>
                  </a:lnTo>
                  <a:lnTo>
                    <a:pt x="599" y="5389"/>
                  </a:lnTo>
                  <a:lnTo>
                    <a:pt x="599" y="5239"/>
                  </a:lnTo>
                  <a:lnTo>
                    <a:pt x="749" y="3892"/>
                  </a:lnTo>
                  <a:lnTo>
                    <a:pt x="899" y="2545"/>
                  </a:lnTo>
                  <a:lnTo>
                    <a:pt x="749" y="1347"/>
                  </a:lnTo>
                  <a:lnTo>
                    <a:pt x="749" y="749"/>
                  </a:lnTo>
                  <a:lnTo>
                    <a:pt x="450" y="150"/>
                  </a:lnTo>
                  <a:lnTo>
                    <a:pt x="3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4" name="Google Shape;3824;p57"/>
            <p:cNvSpPr/>
            <p:nvPr/>
          </p:nvSpPr>
          <p:spPr>
            <a:xfrm>
              <a:off x="2053150" y="2827550"/>
              <a:ext cx="29950" cy="138475"/>
            </a:xfrm>
            <a:custGeom>
              <a:avLst/>
              <a:gdLst/>
              <a:ahLst/>
              <a:cxnLst/>
              <a:rect l="l" t="t" r="r" b="b"/>
              <a:pathLst>
                <a:path w="1198" h="5539" extrusionOk="0">
                  <a:moveTo>
                    <a:pt x="599" y="1"/>
                  </a:moveTo>
                  <a:lnTo>
                    <a:pt x="449" y="150"/>
                  </a:lnTo>
                  <a:lnTo>
                    <a:pt x="150" y="749"/>
                  </a:lnTo>
                  <a:lnTo>
                    <a:pt x="0" y="1348"/>
                  </a:lnTo>
                  <a:lnTo>
                    <a:pt x="0" y="2695"/>
                  </a:lnTo>
                  <a:lnTo>
                    <a:pt x="150" y="4042"/>
                  </a:lnTo>
                  <a:lnTo>
                    <a:pt x="449" y="5389"/>
                  </a:lnTo>
                  <a:lnTo>
                    <a:pt x="599" y="5539"/>
                  </a:lnTo>
                  <a:lnTo>
                    <a:pt x="748" y="5389"/>
                  </a:lnTo>
                  <a:lnTo>
                    <a:pt x="1048" y="4042"/>
                  </a:lnTo>
                  <a:lnTo>
                    <a:pt x="1197" y="2695"/>
                  </a:lnTo>
                  <a:lnTo>
                    <a:pt x="1048" y="1348"/>
                  </a:lnTo>
                  <a:lnTo>
                    <a:pt x="1048" y="749"/>
                  </a:lnTo>
                  <a:lnTo>
                    <a:pt x="748"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5" name="Google Shape;3825;p57"/>
            <p:cNvSpPr/>
            <p:nvPr/>
          </p:nvSpPr>
          <p:spPr>
            <a:xfrm>
              <a:off x="1974550" y="2812575"/>
              <a:ext cx="26225" cy="134750"/>
            </a:xfrm>
            <a:custGeom>
              <a:avLst/>
              <a:gdLst/>
              <a:ahLst/>
              <a:cxnLst/>
              <a:rect l="l" t="t" r="r" b="b"/>
              <a:pathLst>
                <a:path w="1049" h="5390" extrusionOk="0">
                  <a:moveTo>
                    <a:pt x="450" y="1"/>
                  </a:moveTo>
                  <a:lnTo>
                    <a:pt x="300" y="151"/>
                  </a:lnTo>
                  <a:lnTo>
                    <a:pt x="1" y="1348"/>
                  </a:lnTo>
                  <a:lnTo>
                    <a:pt x="1" y="2695"/>
                  </a:lnTo>
                  <a:lnTo>
                    <a:pt x="150" y="4042"/>
                  </a:lnTo>
                  <a:lnTo>
                    <a:pt x="300" y="5240"/>
                  </a:lnTo>
                  <a:lnTo>
                    <a:pt x="450" y="5389"/>
                  </a:lnTo>
                  <a:lnTo>
                    <a:pt x="599" y="5240"/>
                  </a:lnTo>
                  <a:lnTo>
                    <a:pt x="899" y="4042"/>
                  </a:lnTo>
                  <a:lnTo>
                    <a:pt x="1049" y="2695"/>
                  </a:lnTo>
                  <a:lnTo>
                    <a:pt x="899" y="1348"/>
                  </a:lnTo>
                  <a:lnTo>
                    <a:pt x="749"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6" name="Google Shape;3826;p57"/>
            <p:cNvSpPr/>
            <p:nvPr/>
          </p:nvSpPr>
          <p:spPr>
            <a:xfrm>
              <a:off x="1895975" y="2827550"/>
              <a:ext cx="22475" cy="108550"/>
            </a:xfrm>
            <a:custGeom>
              <a:avLst/>
              <a:gdLst/>
              <a:ahLst/>
              <a:cxnLst/>
              <a:rect l="l" t="t" r="r" b="b"/>
              <a:pathLst>
                <a:path w="899" h="4342" extrusionOk="0">
                  <a:moveTo>
                    <a:pt x="450" y="1"/>
                  </a:moveTo>
                  <a:lnTo>
                    <a:pt x="150" y="150"/>
                  </a:lnTo>
                  <a:lnTo>
                    <a:pt x="1" y="599"/>
                  </a:lnTo>
                  <a:lnTo>
                    <a:pt x="1" y="1048"/>
                  </a:lnTo>
                  <a:lnTo>
                    <a:pt x="1" y="2096"/>
                  </a:lnTo>
                  <a:lnTo>
                    <a:pt x="1" y="3144"/>
                  </a:lnTo>
                  <a:lnTo>
                    <a:pt x="300" y="4192"/>
                  </a:lnTo>
                  <a:lnTo>
                    <a:pt x="450" y="4341"/>
                  </a:lnTo>
                  <a:lnTo>
                    <a:pt x="599" y="4192"/>
                  </a:lnTo>
                  <a:lnTo>
                    <a:pt x="899" y="3144"/>
                  </a:lnTo>
                  <a:lnTo>
                    <a:pt x="899" y="2096"/>
                  </a:lnTo>
                  <a:lnTo>
                    <a:pt x="899" y="1048"/>
                  </a:lnTo>
                  <a:lnTo>
                    <a:pt x="749" y="599"/>
                  </a:lnTo>
                  <a:lnTo>
                    <a:pt x="599"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7" name="Google Shape;3827;p57"/>
            <p:cNvSpPr/>
            <p:nvPr/>
          </p:nvSpPr>
          <p:spPr>
            <a:xfrm>
              <a:off x="1813650" y="2846250"/>
              <a:ext cx="22475" cy="78625"/>
            </a:xfrm>
            <a:custGeom>
              <a:avLst/>
              <a:gdLst/>
              <a:ahLst/>
              <a:cxnLst/>
              <a:rect l="l" t="t" r="r" b="b"/>
              <a:pathLst>
                <a:path w="899" h="3145" extrusionOk="0">
                  <a:moveTo>
                    <a:pt x="300" y="1"/>
                  </a:moveTo>
                  <a:lnTo>
                    <a:pt x="150" y="151"/>
                  </a:lnTo>
                  <a:lnTo>
                    <a:pt x="1" y="899"/>
                  </a:lnTo>
                  <a:lnTo>
                    <a:pt x="150" y="1647"/>
                  </a:lnTo>
                  <a:lnTo>
                    <a:pt x="300" y="3144"/>
                  </a:lnTo>
                  <a:lnTo>
                    <a:pt x="599" y="3144"/>
                  </a:lnTo>
                  <a:lnTo>
                    <a:pt x="899" y="1647"/>
                  </a:lnTo>
                  <a:lnTo>
                    <a:pt x="899" y="899"/>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8" name="Google Shape;3828;p57"/>
            <p:cNvSpPr/>
            <p:nvPr/>
          </p:nvSpPr>
          <p:spPr>
            <a:xfrm>
              <a:off x="1735075" y="2853750"/>
              <a:ext cx="22475" cy="67375"/>
            </a:xfrm>
            <a:custGeom>
              <a:avLst/>
              <a:gdLst/>
              <a:ahLst/>
              <a:cxnLst/>
              <a:rect l="l" t="t" r="r" b="b"/>
              <a:pathLst>
                <a:path w="899" h="2695" extrusionOk="0">
                  <a:moveTo>
                    <a:pt x="300" y="0"/>
                  </a:moveTo>
                  <a:lnTo>
                    <a:pt x="150" y="150"/>
                  </a:lnTo>
                  <a:lnTo>
                    <a:pt x="0" y="749"/>
                  </a:lnTo>
                  <a:lnTo>
                    <a:pt x="0" y="1347"/>
                  </a:lnTo>
                  <a:lnTo>
                    <a:pt x="0" y="1946"/>
                  </a:lnTo>
                  <a:lnTo>
                    <a:pt x="300" y="2545"/>
                  </a:lnTo>
                  <a:lnTo>
                    <a:pt x="449" y="2695"/>
                  </a:lnTo>
                  <a:lnTo>
                    <a:pt x="599" y="2545"/>
                  </a:lnTo>
                  <a:lnTo>
                    <a:pt x="749" y="1946"/>
                  </a:lnTo>
                  <a:lnTo>
                    <a:pt x="898" y="1347"/>
                  </a:lnTo>
                  <a:lnTo>
                    <a:pt x="749" y="749"/>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9" name="Google Shape;3829;p57"/>
            <p:cNvSpPr/>
            <p:nvPr/>
          </p:nvSpPr>
          <p:spPr>
            <a:xfrm>
              <a:off x="1652750" y="2838775"/>
              <a:ext cx="22475" cy="67375"/>
            </a:xfrm>
            <a:custGeom>
              <a:avLst/>
              <a:gdLst/>
              <a:ahLst/>
              <a:cxnLst/>
              <a:rect l="l" t="t" r="r" b="b"/>
              <a:pathLst>
                <a:path w="899" h="2695" extrusionOk="0">
                  <a:moveTo>
                    <a:pt x="300" y="1"/>
                  </a:moveTo>
                  <a:lnTo>
                    <a:pt x="150" y="300"/>
                  </a:lnTo>
                  <a:lnTo>
                    <a:pt x="0" y="599"/>
                  </a:lnTo>
                  <a:lnTo>
                    <a:pt x="0" y="1348"/>
                  </a:lnTo>
                  <a:lnTo>
                    <a:pt x="300" y="2545"/>
                  </a:lnTo>
                  <a:lnTo>
                    <a:pt x="449" y="2695"/>
                  </a:lnTo>
                  <a:lnTo>
                    <a:pt x="599" y="2545"/>
                  </a:lnTo>
                  <a:lnTo>
                    <a:pt x="749" y="1946"/>
                  </a:lnTo>
                  <a:lnTo>
                    <a:pt x="899" y="1348"/>
                  </a:lnTo>
                  <a:lnTo>
                    <a:pt x="899" y="599"/>
                  </a:lnTo>
                  <a:lnTo>
                    <a:pt x="749" y="30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0" name="Google Shape;3830;p57"/>
            <p:cNvSpPr/>
            <p:nvPr/>
          </p:nvSpPr>
          <p:spPr>
            <a:xfrm>
              <a:off x="1574175" y="2842525"/>
              <a:ext cx="18725" cy="59900"/>
            </a:xfrm>
            <a:custGeom>
              <a:avLst/>
              <a:gdLst/>
              <a:ahLst/>
              <a:cxnLst/>
              <a:rect l="l" t="t" r="r" b="b"/>
              <a:pathLst>
                <a:path w="749" h="2396" extrusionOk="0">
                  <a:moveTo>
                    <a:pt x="300" y="0"/>
                  </a:moveTo>
                  <a:lnTo>
                    <a:pt x="150" y="150"/>
                  </a:lnTo>
                  <a:lnTo>
                    <a:pt x="0" y="1198"/>
                  </a:lnTo>
                  <a:lnTo>
                    <a:pt x="150" y="2245"/>
                  </a:lnTo>
                  <a:lnTo>
                    <a:pt x="300" y="2395"/>
                  </a:lnTo>
                  <a:lnTo>
                    <a:pt x="449" y="2395"/>
                  </a:lnTo>
                  <a:lnTo>
                    <a:pt x="599" y="2245"/>
                  </a:lnTo>
                  <a:lnTo>
                    <a:pt x="749" y="1198"/>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1" name="Google Shape;3831;p57"/>
            <p:cNvSpPr/>
            <p:nvPr/>
          </p:nvSpPr>
          <p:spPr>
            <a:xfrm>
              <a:off x="3781925" y="3138125"/>
              <a:ext cx="291900" cy="18750"/>
            </a:xfrm>
            <a:custGeom>
              <a:avLst/>
              <a:gdLst/>
              <a:ahLst/>
              <a:cxnLst/>
              <a:rect l="l" t="t" r="r" b="b"/>
              <a:pathLst>
                <a:path w="11676" h="750" extrusionOk="0">
                  <a:moveTo>
                    <a:pt x="2096" y="1"/>
                  </a:moveTo>
                  <a:lnTo>
                    <a:pt x="898" y="151"/>
                  </a:lnTo>
                  <a:lnTo>
                    <a:pt x="0" y="151"/>
                  </a:lnTo>
                  <a:lnTo>
                    <a:pt x="0" y="300"/>
                  </a:lnTo>
                  <a:lnTo>
                    <a:pt x="0" y="450"/>
                  </a:lnTo>
                  <a:lnTo>
                    <a:pt x="150" y="450"/>
                  </a:lnTo>
                  <a:lnTo>
                    <a:pt x="898" y="600"/>
                  </a:lnTo>
                  <a:lnTo>
                    <a:pt x="2246" y="600"/>
                  </a:lnTo>
                  <a:lnTo>
                    <a:pt x="6886" y="749"/>
                  </a:lnTo>
                  <a:lnTo>
                    <a:pt x="9280" y="600"/>
                  </a:lnTo>
                  <a:lnTo>
                    <a:pt x="11526" y="450"/>
                  </a:lnTo>
                  <a:lnTo>
                    <a:pt x="11675" y="450"/>
                  </a:lnTo>
                  <a:lnTo>
                    <a:pt x="11675" y="300"/>
                  </a:lnTo>
                  <a:lnTo>
                    <a:pt x="11526" y="151"/>
                  </a:lnTo>
                  <a:lnTo>
                    <a:pt x="928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2" name="Google Shape;3832;p57"/>
            <p:cNvSpPr/>
            <p:nvPr/>
          </p:nvSpPr>
          <p:spPr>
            <a:xfrm>
              <a:off x="3804375" y="3299050"/>
              <a:ext cx="280675" cy="18725"/>
            </a:xfrm>
            <a:custGeom>
              <a:avLst/>
              <a:gdLst/>
              <a:ahLst/>
              <a:cxnLst/>
              <a:rect l="l" t="t" r="r" b="b"/>
              <a:pathLst>
                <a:path w="11227" h="749" extrusionOk="0">
                  <a:moveTo>
                    <a:pt x="3742" y="0"/>
                  </a:moveTo>
                  <a:lnTo>
                    <a:pt x="150" y="150"/>
                  </a:lnTo>
                  <a:lnTo>
                    <a:pt x="0" y="299"/>
                  </a:lnTo>
                  <a:lnTo>
                    <a:pt x="0" y="449"/>
                  </a:lnTo>
                  <a:lnTo>
                    <a:pt x="150" y="599"/>
                  </a:lnTo>
                  <a:lnTo>
                    <a:pt x="4491" y="748"/>
                  </a:lnTo>
                  <a:lnTo>
                    <a:pt x="8682" y="748"/>
                  </a:lnTo>
                  <a:lnTo>
                    <a:pt x="10478" y="599"/>
                  </a:lnTo>
                  <a:lnTo>
                    <a:pt x="11077" y="449"/>
                  </a:lnTo>
                  <a:lnTo>
                    <a:pt x="11226" y="299"/>
                  </a:lnTo>
                  <a:lnTo>
                    <a:pt x="11077" y="299"/>
                  </a:lnTo>
                  <a:lnTo>
                    <a:pt x="10628"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3" name="Google Shape;3833;p57"/>
            <p:cNvSpPr/>
            <p:nvPr/>
          </p:nvSpPr>
          <p:spPr>
            <a:xfrm>
              <a:off x="3800625" y="3377625"/>
              <a:ext cx="273200" cy="26225"/>
            </a:xfrm>
            <a:custGeom>
              <a:avLst/>
              <a:gdLst/>
              <a:ahLst/>
              <a:cxnLst/>
              <a:rect l="l" t="t" r="r" b="b"/>
              <a:pathLst>
                <a:path w="10928" h="1049" extrusionOk="0">
                  <a:moveTo>
                    <a:pt x="1947" y="0"/>
                  </a:moveTo>
                  <a:lnTo>
                    <a:pt x="1" y="300"/>
                  </a:lnTo>
                  <a:lnTo>
                    <a:pt x="1" y="449"/>
                  </a:lnTo>
                  <a:lnTo>
                    <a:pt x="2246" y="898"/>
                  </a:lnTo>
                  <a:lnTo>
                    <a:pt x="4491" y="1048"/>
                  </a:lnTo>
                  <a:lnTo>
                    <a:pt x="6886" y="898"/>
                  </a:lnTo>
                  <a:lnTo>
                    <a:pt x="9131" y="749"/>
                  </a:lnTo>
                  <a:lnTo>
                    <a:pt x="10029" y="749"/>
                  </a:lnTo>
                  <a:lnTo>
                    <a:pt x="10179" y="599"/>
                  </a:lnTo>
                  <a:lnTo>
                    <a:pt x="10927" y="599"/>
                  </a:lnTo>
                  <a:lnTo>
                    <a:pt x="10927" y="449"/>
                  </a:lnTo>
                  <a:lnTo>
                    <a:pt x="10778" y="300"/>
                  </a:lnTo>
                  <a:lnTo>
                    <a:pt x="10329" y="300"/>
                  </a:lnTo>
                  <a:lnTo>
                    <a:pt x="9281"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4" name="Google Shape;3834;p57"/>
            <p:cNvSpPr/>
            <p:nvPr/>
          </p:nvSpPr>
          <p:spPr>
            <a:xfrm>
              <a:off x="3808125" y="3459950"/>
              <a:ext cx="261950" cy="18725"/>
            </a:xfrm>
            <a:custGeom>
              <a:avLst/>
              <a:gdLst/>
              <a:ahLst/>
              <a:cxnLst/>
              <a:rect l="l" t="t" r="r" b="b"/>
              <a:pathLst>
                <a:path w="10478" h="749" extrusionOk="0">
                  <a:moveTo>
                    <a:pt x="1198" y="0"/>
                  </a:moveTo>
                  <a:lnTo>
                    <a:pt x="0" y="300"/>
                  </a:lnTo>
                  <a:lnTo>
                    <a:pt x="0" y="449"/>
                  </a:lnTo>
                  <a:lnTo>
                    <a:pt x="1198" y="749"/>
                  </a:lnTo>
                  <a:lnTo>
                    <a:pt x="7185" y="749"/>
                  </a:lnTo>
                  <a:lnTo>
                    <a:pt x="9430" y="599"/>
                  </a:lnTo>
                  <a:lnTo>
                    <a:pt x="10178" y="599"/>
                  </a:lnTo>
                  <a:lnTo>
                    <a:pt x="10328" y="449"/>
                  </a:lnTo>
                  <a:lnTo>
                    <a:pt x="10478" y="449"/>
                  </a:lnTo>
                  <a:lnTo>
                    <a:pt x="10328" y="150"/>
                  </a:lnTo>
                  <a:lnTo>
                    <a:pt x="9580" y="15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5" name="Google Shape;3835;p57"/>
            <p:cNvSpPr/>
            <p:nvPr/>
          </p:nvSpPr>
          <p:spPr>
            <a:xfrm>
              <a:off x="3808125" y="3534775"/>
              <a:ext cx="246975" cy="29975"/>
            </a:xfrm>
            <a:custGeom>
              <a:avLst/>
              <a:gdLst/>
              <a:ahLst/>
              <a:cxnLst/>
              <a:rect l="l" t="t" r="r" b="b"/>
              <a:pathLst>
                <a:path w="9879" h="1199" extrusionOk="0">
                  <a:moveTo>
                    <a:pt x="4640" y="1"/>
                  </a:moveTo>
                  <a:lnTo>
                    <a:pt x="2245" y="151"/>
                  </a:lnTo>
                  <a:lnTo>
                    <a:pt x="1198" y="300"/>
                  </a:lnTo>
                  <a:lnTo>
                    <a:pt x="150" y="450"/>
                  </a:lnTo>
                  <a:lnTo>
                    <a:pt x="0" y="600"/>
                  </a:lnTo>
                  <a:lnTo>
                    <a:pt x="150" y="749"/>
                  </a:lnTo>
                  <a:lnTo>
                    <a:pt x="898" y="899"/>
                  </a:lnTo>
                  <a:lnTo>
                    <a:pt x="2395" y="1198"/>
                  </a:lnTo>
                  <a:lnTo>
                    <a:pt x="4341" y="1198"/>
                  </a:lnTo>
                  <a:lnTo>
                    <a:pt x="6287" y="1049"/>
                  </a:lnTo>
                  <a:lnTo>
                    <a:pt x="7933" y="899"/>
                  </a:lnTo>
                  <a:lnTo>
                    <a:pt x="8981" y="899"/>
                  </a:lnTo>
                  <a:lnTo>
                    <a:pt x="9729" y="749"/>
                  </a:lnTo>
                  <a:lnTo>
                    <a:pt x="9879" y="600"/>
                  </a:lnTo>
                  <a:lnTo>
                    <a:pt x="9729" y="600"/>
                  </a:lnTo>
                  <a:lnTo>
                    <a:pt x="9131" y="450"/>
                  </a:lnTo>
                  <a:lnTo>
                    <a:pt x="6885" y="300"/>
                  </a:lnTo>
                  <a:lnTo>
                    <a:pt x="46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6" name="Google Shape;3836;p57"/>
            <p:cNvSpPr/>
            <p:nvPr/>
          </p:nvSpPr>
          <p:spPr>
            <a:xfrm>
              <a:off x="3800625" y="3620850"/>
              <a:ext cx="243250" cy="18725"/>
            </a:xfrm>
            <a:custGeom>
              <a:avLst/>
              <a:gdLst/>
              <a:ahLst/>
              <a:cxnLst/>
              <a:rect l="l" t="t" r="r" b="b"/>
              <a:pathLst>
                <a:path w="9730" h="749" extrusionOk="0">
                  <a:moveTo>
                    <a:pt x="1198" y="0"/>
                  </a:moveTo>
                  <a:lnTo>
                    <a:pt x="150" y="300"/>
                  </a:lnTo>
                  <a:lnTo>
                    <a:pt x="1" y="449"/>
                  </a:lnTo>
                  <a:lnTo>
                    <a:pt x="150" y="599"/>
                  </a:lnTo>
                  <a:lnTo>
                    <a:pt x="1198" y="749"/>
                  </a:lnTo>
                  <a:lnTo>
                    <a:pt x="4491" y="749"/>
                  </a:lnTo>
                  <a:lnTo>
                    <a:pt x="8832" y="599"/>
                  </a:lnTo>
                  <a:lnTo>
                    <a:pt x="9580" y="599"/>
                  </a:lnTo>
                  <a:lnTo>
                    <a:pt x="9730" y="449"/>
                  </a:lnTo>
                  <a:lnTo>
                    <a:pt x="9730" y="300"/>
                  </a:lnTo>
                  <a:lnTo>
                    <a:pt x="9580" y="150"/>
                  </a:lnTo>
                  <a:lnTo>
                    <a:pt x="8982" y="150"/>
                  </a:lnTo>
                  <a:lnTo>
                    <a:pt x="673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7" name="Google Shape;3837;p57"/>
            <p:cNvSpPr/>
            <p:nvPr/>
          </p:nvSpPr>
          <p:spPr>
            <a:xfrm>
              <a:off x="3796900" y="3699425"/>
              <a:ext cx="235750" cy="22475"/>
            </a:xfrm>
            <a:custGeom>
              <a:avLst/>
              <a:gdLst/>
              <a:ahLst/>
              <a:cxnLst/>
              <a:rect l="l" t="t" r="r" b="b"/>
              <a:pathLst>
                <a:path w="9430" h="899" extrusionOk="0">
                  <a:moveTo>
                    <a:pt x="4490" y="1"/>
                  </a:moveTo>
                  <a:lnTo>
                    <a:pt x="299" y="300"/>
                  </a:lnTo>
                  <a:lnTo>
                    <a:pt x="0" y="300"/>
                  </a:lnTo>
                  <a:lnTo>
                    <a:pt x="0" y="599"/>
                  </a:lnTo>
                  <a:lnTo>
                    <a:pt x="299" y="749"/>
                  </a:lnTo>
                  <a:lnTo>
                    <a:pt x="4490" y="899"/>
                  </a:lnTo>
                  <a:lnTo>
                    <a:pt x="6586" y="899"/>
                  </a:lnTo>
                  <a:lnTo>
                    <a:pt x="8681" y="599"/>
                  </a:lnTo>
                  <a:lnTo>
                    <a:pt x="9280" y="599"/>
                  </a:lnTo>
                  <a:lnTo>
                    <a:pt x="9430" y="450"/>
                  </a:lnTo>
                  <a:lnTo>
                    <a:pt x="9280" y="300"/>
                  </a:lnTo>
                  <a:lnTo>
                    <a:pt x="8681" y="150"/>
                  </a:lnTo>
                  <a:lnTo>
                    <a:pt x="658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8" name="Google Shape;3838;p57"/>
            <p:cNvSpPr/>
            <p:nvPr/>
          </p:nvSpPr>
          <p:spPr>
            <a:xfrm>
              <a:off x="3789400" y="3781750"/>
              <a:ext cx="235775" cy="26225"/>
            </a:xfrm>
            <a:custGeom>
              <a:avLst/>
              <a:gdLst/>
              <a:ahLst/>
              <a:cxnLst/>
              <a:rect l="l" t="t" r="r" b="b"/>
              <a:pathLst>
                <a:path w="9431" h="1049" extrusionOk="0">
                  <a:moveTo>
                    <a:pt x="3593" y="1"/>
                  </a:moveTo>
                  <a:lnTo>
                    <a:pt x="1947" y="150"/>
                  </a:lnTo>
                  <a:lnTo>
                    <a:pt x="150" y="150"/>
                  </a:lnTo>
                  <a:lnTo>
                    <a:pt x="1" y="300"/>
                  </a:lnTo>
                  <a:lnTo>
                    <a:pt x="1" y="450"/>
                  </a:lnTo>
                  <a:lnTo>
                    <a:pt x="1" y="599"/>
                  </a:lnTo>
                  <a:lnTo>
                    <a:pt x="150" y="599"/>
                  </a:lnTo>
                  <a:lnTo>
                    <a:pt x="2695" y="749"/>
                  </a:lnTo>
                  <a:lnTo>
                    <a:pt x="5090" y="899"/>
                  </a:lnTo>
                  <a:lnTo>
                    <a:pt x="6736" y="1048"/>
                  </a:lnTo>
                  <a:lnTo>
                    <a:pt x="8383" y="899"/>
                  </a:lnTo>
                  <a:lnTo>
                    <a:pt x="9131" y="749"/>
                  </a:lnTo>
                  <a:lnTo>
                    <a:pt x="9431" y="749"/>
                  </a:lnTo>
                  <a:lnTo>
                    <a:pt x="9431" y="599"/>
                  </a:lnTo>
                  <a:lnTo>
                    <a:pt x="9431" y="450"/>
                  </a:lnTo>
                  <a:lnTo>
                    <a:pt x="9281" y="300"/>
                  </a:lnTo>
                  <a:lnTo>
                    <a:pt x="8532" y="150"/>
                  </a:lnTo>
                  <a:lnTo>
                    <a:pt x="7185" y="150"/>
                  </a:lnTo>
                  <a:lnTo>
                    <a:pt x="598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9" name="Google Shape;3839;p57"/>
            <p:cNvSpPr/>
            <p:nvPr/>
          </p:nvSpPr>
          <p:spPr>
            <a:xfrm>
              <a:off x="3804375" y="3864075"/>
              <a:ext cx="205825" cy="22475"/>
            </a:xfrm>
            <a:custGeom>
              <a:avLst/>
              <a:gdLst/>
              <a:ahLst/>
              <a:cxnLst/>
              <a:rect l="l" t="t" r="r" b="b"/>
              <a:pathLst>
                <a:path w="8233" h="899" extrusionOk="0">
                  <a:moveTo>
                    <a:pt x="2096" y="1"/>
                  </a:moveTo>
                  <a:lnTo>
                    <a:pt x="150" y="150"/>
                  </a:lnTo>
                  <a:lnTo>
                    <a:pt x="0" y="150"/>
                  </a:lnTo>
                  <a:lnTo>
                    <a:pt x="0" y="300"/>
                  </a:lnTo>
                  <a:lnTo>
                    <a:pt x="0" y="599"/>
                  </a:lnTo>
                  <a:lnTo>
                    <a:pt x="150" y="599"/>
                  </a:lnTo>
                  <a:lnTo>
                    <a:pt x="2096" y="749"/>
                  </a:lnTo>
                  <a:lnTo>
                    <a:pt x="3892" y="899"/>
                  </a:lnTo>
                  <a:lnTo>
                    <a:pt x="7484" y="599"/>
                  </a:lnTo>
                  <a:lnTo>
                    <a:pt x="8083" y="599"/>
                  </a:lnTo>
                  <a:lnTo>
                    <a:pt x="8233" y="450"/>
                  </a:lnTo>
                  <a:lnTo>
                    <a:pt x="8083" y="300"/>
                  </a:lnTo>
                  <a:lnTo>
                    <a:pt x="7484" y="300"/>
                  </a:lnTo>
                  <a:lnTo>
                    <a:pt x="38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0" name="Google Shape;3840;p57"/>
            <p:cNvSpPr/>
            <p:nvPr/>
          </p:nvSpPr>
          <p:spPr>
            <a:xfrm>
              <a:off x="3751975" y="3938925"/>
              <a:ext cx="243275" cy="29950"/>
            </a:xfrm>
            <a:custGeom>
              <a:avLst/>
              <a:gdLst/>
              <a:ahLst/>
              <a:cxnLst/>
              <a:rect l="l" t="t" r="r" b="b"/>
              <a:pathLst>
                <a:path w="9731" h="1198" extrusionOk="0">
                  <a:moveTo>
                    <a:pt x="3743" y="0"/>
                  </a:moveTo>
                  <a:lnTo>
                    <a:pt x="1947" y="150"/>
                  </a:lnTo>
                  <a:lnTo>
                    <a:pt x="151" y="449"/>
                  </a:lnTo>
                  <a:lnTo>
                    <a:pt x="1" y="449"/>
                  </a:lnTo>
                  <a:lnTo>
                    <a:pt x="1" y="599"/>
                  </a:lnTo>
                  <a:lnTo>
                    <a:pt x="151" y="898"/>
                  </a:lnTo>
                  <a:lnTo>
                    <a:pt x="2246" y="1048"/>
                  </a:lnTo>
                  <a:lnTo>
                    <a:pt x="4641" y="1198"/>
                  </a:lnTo>
                  <a:lnTo>
                    <a:pt x="6886" y="1048"/>
                  </a:lnTo>
                  <a:lnTo>
                    <a:pt x="9131" y="898"/>
                  </a:lnTo>
                  <a:lnTo>
                    <a:pt x="9580" y="749"/>
                  </a:lnTo>
                  <a:lnTo>
                    <a:pt x="9730" y="599"/>
                  </a:lnTo>
                  <a:lnTo>
                    <a:pt x="9580" y="449"/>
                  </a:lnTo>
                  <a:lnTo>
                    <a:pt x="9131" y="299"/>
                  </a:lnTo>
                  <a:lnTo>
                    <a:pt x="7635" y="150"/>
                  </a:lnTo>
                  <a:lnTo>
                    <a:pt x="568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1" name="Google Shape;3841;p57"/>
            <p:cNvSpPr/>
            <p:nvPr/>
          </p:nvSpPr>
          <p:spPr>
            <a:xfrm>
              <a:off x="3789400" y="4021250"/>
              <a:ext cx="198350" cy="26200"/>
            </a:xfrm>
            <a:custGeom>
              <a:avLst/>
              <a:gdLst/>
              <a:ahLst/>
              <a:cxnLst/>
              <a:rect l="l" t="t" r="r" b="b"/>
              <a:pathLst>
                <a:path w="7934" h="1048" extrusionOk="0">
                  <a:moveTo>
                    <a:pt x="3743" y="0"/>
                  </a:moveTo>
                  <a:lnTo>
                    <a:pt x="1947" y="150"/>
                  </a:lnTo>
                  <a:lnTo>
                    <a:pt x="300" y="299"/>
                  </a:lnTo>
                  <a:lnTo>
                    <a:pt x="150" y="299"/>
                  </a:lnTo>
                  <a:lnTo>
                    <a:pt x="1" y="449"/>
                  </a:lnTo>
                  <a:lnTo>
                    <a:pt x="150" y="599"/>
                  </a:lnTo>
                  <a:lnTo>
                    <a:pt x="300" y="748"/>
                  </a:lnTo>
                  <a:lnTo>
                    <a:pt x="3743" y="1048"/>
                  </a:lnTo>
                  <a:lnTo>
                    <a:pt x="5389" y="1048"/>
                  </a:lnTo>
                  <a:lnTo>
                    <a:pt x="7185" y="748"/>
                  </a:lnTo>
                  <a:lnTo>
                    <a:pt x="7784" y="748"/>
                  </a:lnTo>
                  <a:lnTo>
                    <a:pt x="7934" y="599"/>
                  </a:lnTo>
                  <a:lnTo>
                    <a:pt x="7784" y="449"/>
                  </a:lnTo>
                  <a:lnTo>
                    <a:pt x="7185" y="299"/>
                  </a:lnTo>
                  <a:lnTo>
                    <a:pt x="5539" y="150"/>
                  </a:lnTo>
                  <a:lnTo>
                    <a:pt x="37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2" name="Google Shape;3842;p57"/>
            <p:cNvSpPr/>
            <p:nvPr/>
          </p:nvSpPr>
          <p:spPr>
            <a:xfrm>
              <a:off x="3800625" y="4182150"/>
              <a:ext cx="164675" cy="26200"/>
            </a:xfrm>
            <a:custGeom>
              <a:avLst/>
              <a:gdLst/>
              <a:ahLst/>
              <a:cxnLst/>
              <a:rect l="l" t="t" r="r" b="b"/>
              <a:pathLst>
                <a:path w="6587" h="1048" extrusionOk="0">
                  <a:moveTo>
                    <a:pt x="2994" y="0"/>
                  </a:moveTo>
                  <a:lnTo>
                    <a:pt x="1498" y="150"/>
                  </a:lnTo>
                  <a:lnTo>
                    <a:pt x="150" y="300"/>
                  </a:lnTo>
                  <a:lnTo>
                    <a:pt x="1" y="449"/>
                  </a:lnTo>
                  <a:lnTo>
                    <a:pt x="1" y="599"/>
                  </a:lnTo>
                  <a:lnTo>
                    <a:pt x="1" y="749"/>
                  </a:lnTo>
                  <a:lnTo>
                    <a:pt x="150" y="749"/>
                  </a:lnTo>
                  <a:lnTo>
                    <a:pt x="749" y="898"/>
                  </a:lnTo>
                  <a:lnTo>
                    <a:pt x="2096" y="1048"/>
                  </a:lnTo>
                  <a:lnTo>
                    <a:pt x="3294" y="1048"/>
                  </a:lnTo>
                  <a:lnTo>
                    <a:pt x="5838" y="749"/>
                  </a:lnTo>
                  <a:lnTo>
                    <a:pt x="6437" y="599"/>
                  </a:lnTo>
                  <a:lnTo>
                    <a:pt x="6587" y="599"/>
                  </a:lnTo>
                  <a:lnTo>
                    <a:pt x="6587" y="449"/>
                  </a:lnTo>
                  <a:lnTo>
                    <a:pt x="6587" y="300"/>
                  </a:lnTo>
                  <a:lnTo>
                    <a:pt x="6437" y="300"/>
                  </a:lnTo>
                  <a:lnTo>
                    <a:pt x="5838" y="150"/>
                  </a:lnTo>
                  <a:lnTo>
                    <a:pt x="449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3" name="Google Shape;3843;p57"/>
            <p:cNvSpPr/>
            <p:nvPr/>
          </p:nvSpPr>
          <p:spPr>
            <a:xfrm>
              <a:off x="3804375" y="4103550"/>
              <a:ext cx="172150" cy="22500"/>
            </a:xfrm>
            <a:custGeom>
              <a:avLst/>
              <a:gdLst/>
              <a:ahLst/>
              <a:cxnLst/>
              <a:rect l="l" t="t" r="r" b="b"/>
              <a:pathLst>
                <a:path w="6886" h="900" extrusionOk="0">
                  <a:moveTo>
                    <a:pt x="1647" y="1"/>
                  </a:moveTo>
                  <a:lnTo>
                    <a:pt x="150" y="151"/>
                  </a:lnTo>
                  <a:lnTo>
                    <a:pt x="0" y="300"/>
                  </a:lnTo>
                  <a:lnTo>
                    <a:pt x="0" y="450"/>
                  </a:lnTo>
                  <a:lnTo>
                    <a:pt x="0" y="600"/>
                  </a:lnTo>
                  <a:lnTo>
                    <a:pt x="150" y="749"/>
                  </a:lnTo>
                  <a:lnTo>
                    <a:pt x="1647" y="899"/>
                  </a:lnTo>
                  <a:lnTo>
                    <a:pt x="3144" y="899"/>
                  </a:lnTo>
                  <a:lnTo>
                    <a:pt x="6137" y="749"/>
                  </a:lnTo>
                  <a:lnTo>
                    <a:pt x="6736" y="600"/>
                  </a:lnTo>
                  <a:lnTo>
                    <a:pt x="6886" y="600"/>
                  </a:lnTo>
                  <a:lnTo>
                    <a:pt x="6886" y="450"/>
                  </a:lnTo>
                  <a:lnTo>
                    <a:pt x="6886" y="300"/>
                  </a:lnTo>
                  <a:lnTo>
                    <a:pt x="6736" y="300"/>
                  </a:lnTo>
                  <a:lnTo>
                    <a:pt x="6137" y="151"/>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4" name="Google Shape;3844;p57"/>
            <p:cNvSpPr/>
            <p:nvPr/>
          </p:nvSpPr>
          <p:spPr>
            <a:xfrm>
              <a:off x="3804375" y="4264475"/>
              <a:ext cx="149700" cy="22475"/>
            </a:xfrm>
            <a:custGeom>
              <a:avLst/>
              <a:gdLst/>
              <a:ahLst/>
              <a:cxnLst/>
              <a:rect l="l" t="t" r="r" b="b"/>
              <a:pathLst>
                <a:path w="5988" h="899" extrusionOk="0">
                  <a:moveTo>
                    <a:pt x="1497" y="0"/>
                  </a:moveTo>
                  <a:lnTo>
                    <a:pt x="150" y="300"/>
                  </a:lnTo>
                  <a:lnTo>
                    <a:pt x="0" y="449"/>
                  </a:lnTo>
                  <a:lnTo>
                    <a:pt x="150" y="599"/>
                  </a:lnTo>
                  <a:lnTo>
                    <a:pt x="150" y="749"/>
                  </a:lnTo>
                  <a:lnTo>
                    <a:pt x="1497" y="898"/>
                  </a:lnTo>
                  <a:lnTo>
                    <a:pt x="3892" y="898"/>
                  </a:lnTo>
                  <a:lnTo>
                    <a:pt x="5239" y="749"/>
                  </a:lnTo>
                  <a:lnTo>
                    <a:pt x="5988" y="599"/>
                  </a:lnTo>
                  <a:lnTo>
                    <a:pt x="5988" y="449"/>
                  </a:lnTo>
                  <a:lnTo>
                    <a:pt x="5988" y="300"/>
                  </a:lnTo>
                  <a:lnTo>
                    <a:pt x="5239" y="150"/>
                  </a:lnTo>
                  <a:lnTo>
                    <a:pt x="404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5" name="Google Shape;3845;p57"/>
            <p:cNvSpPr/>
            <p:nvPr/>
          </p:nvSpPr>
          <p:spPr>
            <a:xfrm>
              <a:off x="3808125" y="4343050"/>
              <a:ext cx="134725" cy="26225"/>
            </a:xfrm>
            <a:custGeom>
              <a:avLst/>
              <a:gdLst/>
              <a:ahLst/>
              <a:cxnLst/>
              <a:rect l="l" t="t" r="r" b="b"/>
              <a:pathLst>
                <a:path w="5389" h="1049" extrusionOk="0">
                  <a:moveTo>
                    <a:pt x="2395" y="0"/>
                  </a:moveTo>
                  <a:lnTo>
                    <a:pt x="1198" y="150"/>
                  </a:lnTo>
                  <a:lnTo>
                    <a:pt x="150" y="300"/>
                  </a:lnTo>
                  <a:lnTo>
                    <a:pt x="0" y="449"/>
                  </a:lnTo>
                  <a:lnTo>
                    <a:pt x="0" y="599"/>
                  </a:lnTo>
                  <a:lnTo>
                    <a:pt x="0" y="749"/>
                  </a:lnTo>
                  <a:lnTo>
                    <a:pt x="150" y="749"/>
                  </a:lnTo>
                  <a:lnTo>
                    <a:pt x="300" y="898"/>
                  </a:lnTo>
                  <a:lnTo>
                    <a:pt x="1347" y="1048"/>
                  </a:lnTo>
                  <a:lnTo>
                    <a:pt x="2395" y="1048"/>
                  </a:lnTo>
                  <a:lnTo>
                    <a:pt x="3892" y="898"/>
                  </a:lnTo>
                  <a:lnTo>
                    <a:pt x="4640" y="749"/>
                  </a:lnTo>
                  <a:lnTo>
                    <a:pt x="5239" y="749"/>
                  </a:lnTo>
                  <a:lnTo>
                    <a:pt x="5239" y="599"/>
                  </a:lnTo>
                  <a:lnTo>
                    <a:pt x="5389" y="449"/>
                  </a:lnTo>
                  <a:lnTo>
                    <a:pt x="5239" y="30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6" name="Google Shape;3846;p57"/>
            <p:cNvSpPr/>
            <p:nvPr/>
          </p:nvSpPr>
          <p:spPr>
            <a:xfrm>
              <a:off x="3789400" y="4425375"/>
              <a:ext cx="142225" cy="22475"/>
            </a:xfrm>
            <a:custGeom>
              <a:avLst/>
              <a:gdLst/>
              <a:ahLst/>
              <a:cxnLst/>
              <a:rect l="l" t="t" r="r" b="b"/>
              <a:pathLst>
                <a:path w="5689" h="899" extrusionOk="0">
                  <a:moveTo>
                    <a:pt x="1348" y="0"/>
                  </a:moveTo>
                  <a:lnTo>
                    <a:pt x="749" y="150"/>
                  </a:lnTo>
                  <a:lnTo>
                    <a:pt x="150" y="300"/>
                  </a:lnTo>
                  <a:lnTo>
                    <a:pt x="1" y="599"/>
                  </a:lnTo>
                  <a:lnTo>
                    <a:pt x="150" y="599"/>
                  </a:lnTo>
                  <a:lnTo>
                    <a:pt x="749" y="898"/>
                  </a:lnTo>
                  <a:lnTo>
                    <a:pt x="2695" y="898"/>
                  </a:lnTo>
                  <a:lnTo>
                    <a:pt x="4940" y="749"/>
                  </a:lnTo>
                  <a:lnTo>
                    <a:pt x="5539" y="599"/>
                  </a:lnTo>
                  <a:lnTo>
                    <a:pt x="5689" y="599"/>
                  </a:lnTo>
                  <a:lnTo>
                    <a:pt x="5689" y="449"/>
                  </a:lnTo>
                  <a:lnTo>
                    <a:pt x="5539" y="300"/>
                  </a:lnTo>
                  <a:lnTo>
                    <a:pt x="4940"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7" name="Google Shape;3847;p57"/>
            <p:cNvSpPr/>
            <p:nvPr/>
          </p:nvSpPr>
          <p:spPr>
            <a:xfrm>
              <a:off x="3785675" y="4507700"/>
              <a:ext cx="134725" cy="22475"/>
            </a:xfrm>
            <a:custGeom>
              <a:avLst/>
              <a:gdLst/>
              <a:ahLst/>
              <a:cxnLst/>
              <a:rect l="l" t="t" r="r" b="b"/>
              <a:pathLst>
                <a:path w="5389" h="899" extrusionOk="0">
                  <a:moveTo>
                    <a:pt x="1497" y="0"/>
                  </a:moveTo>
                  <a:lnTo>
                    <a:pt x="449" y="150"/>
                  </a:lnTo>
                  <a:lnTo>
                    <a:pt x="150" y="300"/>
                  </a:lnTo>
                  <a:lnTo>
                    <a:pt x="0" y="300"/>
                  </a:lnTo>
                  <a:lnTo>
                    <a:pt x="0" y="449"/>
                  </a:lnTo>
                  <a:lnTo>
                    <a:pt x="150" y="599"/>
                  </a:lnTo>
                  <a:lnTo>
                    <a:pt x="599" y="749"/>
                  </a:lnTo>
                  <a:lnTo>
                    <a:pt x="1198" y="898"/>
                  </a:lnTo>
                  <a:lnTo>
                    <a:pt x="2545" y="898"/>
                  </a:lnTo>
                  <a:lnTo>
                    <a:pt x="4640" y="749"/>
                  </a:lnTo>
                  <a:lnTo>
                    <a:pt x="5239" y="599"/>
                  </a:lnTo>
                  <a:lnTo>
                    <a:pt x="5389" y="449"/>
                  </a:lnTo>
                  <a:lnTo>
                    <a:pt x="5389" y="300"/>
                  </a:lnTo>
                  <a:lnTo>
                    <a:pt x="5239" y="15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8" name="Google Shape;3848;p57"/>
            <p:cNvSpPr/>
            <p:nvPr/>
          </p:nvSpPr>
          <p:spPr>
            <a:xfrm>
              <a:off x="3781925" y="4586275"/>
              <a:ext cx="134725" cy="26225"/>
            </a:xfrm>
            <a:custGeom>
              <a:avLst/>
              <a:gdLst/>
              <a:ahLst/>
              <a:cxnLst/>
              <a:rect l="l" t="t" r="r" b="b"/>
              <a:pathLst>
                <a:path w="5389" h="1049" extrusionOk="0">
                  <a:moveTo>
                    <a:pt x="1348" y="1"/>
                  </a:moveTo>
                  <a:lnTo>
                    <a:pt x="749" y="150"/>
                  </a:lnTo>
                  <a:lnTo>
                    <a:pt x="150" y="300"/>
                  </a:lnTo>
                  <a:lnTo>
                    <a:pt x="0" y="450"/>
                  </a:lnTo>
                  <a:lnTo>
                    <a:pt x="0" y="599"/>
                  </a:lnTo>
                  <a:lnTo>
                    <a:pt x="150" y="749"/>
                  </a:lnTo>
                  <a:lnTo>
                    <a:pt x="1048" y="1048"/>
                  </a:lnTo>
                  <a:lnTo>
                    <a:pt x="3293" y="1048"/>
                  </a:lnTo>
                  <a:lnTo>
                    <a:pt x="4341" y="899"/>
                  </a:lnTo>
                  <a:lnTo>
                    <a:pt x="5089" y="749"/>
                  </a:lnTo>
                  <a:lnTo>
                    <a:pt x="5239" y="749"/>
                  </a:lnTo>
                  <a:lnTo>
                    <a:pt x="5389" y="599"/>
                  </a:lnTo>
                  <a:lnTo>
                    <a:pt x="5389" y="450"/>
                  </a:lnTo>
                  <a:lnTo>
                    <a:pt x="5239" y="300"/>
                  </a:lnTo>
                  <a:lnTo>
                    <a:pt x="5089" y="300"/>
                  </a:lnTo>
                  <a:lnTo>
                    <a:pt x="4341" y="150"/>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9" name="Google Shape;3849;p57"/>
            <p:cNvSpPr/>
            <p:nvPr/>
          </p:nvSpPr>
          <p:spPr>
            <a:xfrm>
              <a:off x="3766950" y="4668600"/>
              <a:ext cx="134750" cy="26225"/>
            </a:xfrm>
            <a:custGeom>
              <a:avLst/>
              <a:gdLst/>
              <a:ahLst/>
              <a:cxnLst/>
              <a:rect l="l" t="t" r="r" b="b"/>
              <a:pathLst>
                <a:path w="5390" h="1049" extrusionOk="0">
                  <a:moveTo>
                    <a:pt x="1198" y="0"/>
                  </a:moveTo>
                  <a:lnTo>
                    <a:pt x="150" y="300"/>
                  </a:lnTo>
                  <a:lnTo>
                    <a:pt x="1" y="449"/>
                  </a:lnTo>
                  <a:lnTo>
                    <a:pt x="150" y="599"/>
                  </a:lnTo>
                  <a:lnTo>
                    <a:pt x="1198" y="899"/>
                  </a:lnTo>
                  <a:lnTo>
                    <a:pt x="2246" y="1048"/>
                  </a:lnTo>
                  <a:lnTo>
                    <a:pt x="3294" y="899"/>
                  </a:lnTo>
                  <a:lnTo>
                    <a:pt x="4491" y="749"/>
                  </a:lnTo>
                  <a:lnTo>
                    <a:pt x="5239" y="599"/>
                  </a:lnTo>
                  <a:lnTo>
                    <a:pt x="5389" y="449"/>
                  </a:lnTo>
                  <a:lnTo>
                    <a:pt x="5239" y="300"/>
                  </a:lnTo>
                  <a:lnTo>
                    <a:pt x="4491" y="150"/>
                  </a:lnTo>
                  <a:lnTo>
                    <a:pt x="34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0" name="Google Shape;3850;p57"/>
            <p:cNvSpPr/>
            <p:nvPr/>
          </p:nvSpPr>
          <p:spPr>
            <a:xfrm>
              <a:off x="3781925" y="4750925"/>
              <a:ext cx="108550" cy="18725"/>
            </a:xfrm>
            <a:custGeom>
              <a:avLst/>
              <a:gdLst/>
              <a:ahLst/>
              <a:cxnLst/>
              <a:rect l="l" t="t" r="r" b="b"/>
              <a:pathLst>
                <a:path w="4342" h="749" extrusionOk="0">
                  <a:moveTo>
                    <a:pt x="599" y="0"/>
                  </a:moveTo>
                  <a:lnTo>
                    <a:pt x="0" y="150"/>
                  </a:lnTo>
                  <a:lnTo>
                    <a:pt x="0" y="449"/>
                  </a:lnTo>
                  <a:lnTo>
                    <a:pt x="0" y="599"/>
                  </a:lnTo>
                  <a:lnTo>
                    <a:pt x="599" y="749"/>
                  </a:lnTo>
                  <a:lnTo>
                    <a:pt x="3443" y="749"/>
                  </a:lnTo>
                  <a:lnTo>
                    <a:pt x="4191" y="449"/>
                  </a:lnTo>
                  <a:lnTo>
                    <a:pt x="4341" y="449"/>
                  </a:lnTo>
                  <a:lnTo>
                    <a:pt x="4191" y="300"/>
                  </a:lnTo>
                  <a:lnTo>
                    <a:pt x="4191" y="150"/>
                  </a:lnTo>
                  <a:lnTo>
                    <a:pt x="359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1" name="Google Shape;3851;p57"/>
            <p:cNvSpPr/>
            <p:nvPr/>
          </p:nvSpPr>
          <p:spPr>
            <a:xfrm>
              <a:off x="3796900" y="4829500"/>
              <a:ext cx="82350" cy="22475"/>
            </a:xfrm>
            <a:custGeom>
              <a:avLst/>
              <a:gdLst/>
              <a:ahLst/>
              <a:cxnLst/>
              <a:rect l="l" t="t" r="r" b="b"/>
              <a:pathLst>
                <a:path w="3294" h="899" extrusionOk="0">
                  <a:moveTo>
                    <a:pt x="749" y="1"/>
                  </a:moveTo>
                  <a:lnTo>
                    <a:pt x="299" y="150"/>
                  </a:lnTo>
                  <a:lnTo>
                    <a:pt x="150" y="300"/>
                  </a:lnTo>
                  <a:lnTo>
                    <a:pt x="0" y="450"/>
                  </a:lnTo>
                  <a:lnTo>
                    <a:pt x="150" y="599"/>
                  </a:lnTo>
                  <a:lnTo>
                    <a:pt x="299" y="749"/>
                  </a:lnTo>
                  <a:lnTo>
                    <a:pt x="749" y="899"/>
                  </a:lnTo>
                  <a:lnTo>
                    <a:pt x="1347" y="899"/>
                  </a:lnTo>
                  <a:lnTo>
                    <a:pt x="2395" y="749"/>
                  </a:lnTo>
                  <a:lnTo>
                    <a:pt x="3143" y="599"/>
                  </a:lnTo>
                  <a:lnTo>
                    <a:pt x="3293" y="450"/>
                  </a:lnTo>
                  <a:lnTo>
                    <a:pt x="3143" y="300"/>
                  </a:lnTo>
                  <a:lnTo>
                    <a:pt x="2545" y="150"/>
                  </a:lnTo>
                  <a:lnTo>
                    <a:pt x="13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2" name="Google Shape;3852;p57"/>
            <p:cNvSpPr/>
            <p:nvPr/>
          </p:nvSpPr>
          <p:spPr>
            <a:xfrm>
              <a:off x="3804375" y="4911825"/>
              <a:ext cx="71125" cy="18725"/>
            </a:xfrm>
            <a:custGeom>
              <a:avLst/>
              <a:gdLst/>
              <a:ahLst/>
              <a:cxnLst/>
              <a:rect l="l" t="t" r="r" b="b"/>
              <a:pathLst>
                <a:path w="2845" h="749" extrusionOk="0">
                  <a:moveTo>
                    <a:pt x="899" y="1"/>
                  </a:moveTo>
                  <a:lnTo>
                    <a:pt x="150" y="150"/>
                  </a:lnTo>
                  <a:lnTo>
                    <a:pt x="150" y="300"/>
                  </a:lnTo>
                  <a:lnTo>
                    <a:pt x="0" y="450"/>
                  </a:lnTo>
                  <a:lnTo>
                    <a:pt x="150" y="599"/>
                  </a:lnTo>
                  <a:lnTo>
                    <a:pt x="899" y="749"/>
                  </a:lnTo>
                  <a:lnTo>
                    <a:pt x="1647" y="749"/>
                  </a:lnTo>
                  <a:lnTo>
                    <a:pt x="2395" y="599"/>
                  </a:lnTo>
                  <a:lnTo>
                    <a:pt x="2695" y="599"/>
                  </a:lnTo>
                  <a:lnTo>
                    <a:pt x="2844" y="450"/>
                  </a:lnTo>
                  <a:lnTo>
                    <a:pt x="2695" y="150"/>
                  </a:lnTo>
                  <a:lnTo>
                    <a:pt x="2395" y="150"/>
                  </a:lnTo>
                  <a:lnTo>
                    <a:pt x="17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3" name="Google Shape;3853;p57"/>
            <p:cNvSpPr/>
            <p:nvPr/>
          </p:nvSpPr>
          <p:spPr>
            <a:xfrm>
              <a:off x="3793150" y="4990400"/>
              <a:ext cx="67375" cy="22475"/>
            </a:xfrm>
            <a:custGeom>
              <a:avLst/>
              <a:gdLst/>
              <a:ahLst/>
              <a:cxnLst/>
              <a:rect l="l" t="t" r="r" b="b"/>
              <a:pathLst>
                <a:path w="2695" h="899" extrusionOk="0">
                  <a:moveTo>
                    <a:pt x="1048" y="1"/>
                  </a:moveTo>
                  <a:lnTo>
                    <a:pt x="449" y="150"/>
                  </a:lnTo>
                  <a:lnTo>
                    <a:pt x="0" y="300"/>
                  </a:lnTo>
                  <a:lnTo>
                    <a:pt x="0" y="450"/>
                  </a:lnTo>
                  <a:lnTo>
                    <a:pt x="0" y="749"/>
                  </a:lnTo>
                  <a:lnTo>
                    <a:pt x="300" y="899"/>
                  </a:lnTo>
                  <a:lnTo>
                    <a:pt x="1647" y="899"/>
                  </a:lnTo>
                  <a:lnTo>
                    <a:pt x="2395" y="749"/>
                  </a:lnTo>
                  <a:lnTo>
                    <a:pt x="2545" y="600"/>
                  </a:lnTo>
                  <a:lnTo>
                    <a:pt x="2695" y="450"/>
                  </a:lnTo>
                  <a:lnTo>
                    <a:pt x="2545" y="300"/>
                  </a:lnTo>
                  <a:lnTo>
                    <a:pt x="2395" y="300"/>
                  </a:lnTo>
                  <a:lnTo>
                    <a:pt x="1797" y="150"/>
                  </a:lnTo>
                  <a:lnTo>
                    <a:pt x="104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4" name="Google Shape;3854;p57"/>
            <p:cNvSpPr/>
            <p:nvPr/>
          </p:nvSpPr>
          <p:spPr>
            <a:xfrm>
              <a:off x="3793150" y="5076475"/>
              <a:ext cx="59900" cy="15000"/>
            </a:xfrm>
            <a:custGeom>
              <a:avLst/>
              <a:gdLst/>
              <a:ahLst/>
              <a:cxnLst/>
              <a:rect l="l" t="t" r="r" b="b"/>
              <a:pathLst>
                <a:path w="2396" h="600" extrusionOk="0">
                  <a:moveTo>
                    <a:pt x="150" y="0"/>
                  </a:moveTo>
                  <a:lnTo>
                    <a:pt x="150" y="150"/>
                  </a:lnTo>
                  <a:lnTo>
                    <a:pt x="0" y="300"/>
                  </a:lnTo>
                  <a:lnTo>
                    <a:pt x="0" y="449"/>
                  </a:lnTo>
                  <a:lnTo>
                    <a:pt x="300" y="449"/>
                  </a:lnTo>
                  <a:lnTo>
                    <a:pt x="1048" y="599"/>
                  </a:lnTo>
                  <a:lnTo>
                    <a:pt x="1946" y="599"/>
                  </a:lnTo>
                  <a:lnTo>
                    <a:pt x="2395" y="449"/>
                  </a:lnTo>
                  <a:lnTo>
                    <a:pt x="23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5" name="Google Shape;3855;p57"/>
            <p:cNvSpPr/>
            <p:nvPr/>
          </p:nvSpPr>
          <p:spPr>
            <a:xfrm>
              <a:off x="1192500" y="238125"/>
              <a:ext cx="5235000" cy="5238750"/>
            </a:xfrm>
            <a:custGeom>
              <a:avLst/>
              <a:gdLst/>
              <a:ahLst/>
              <a:cxnLst/>
              <a:rect l="l" t="t" r="r" b="b"/>
              <a:pathLst>
                <a:path w="209400" h="209550" extrusionOk="0">
                  <a:moveTo>
                    <a:pt x="100135" y="23200"/>
                  </a:moveTo>
                  <a:lnTo>
                    <a:pt x="98638" y="34276"/>
                  </a:lnTo>
                  <a:lnTo>
                    <a:pt x="94597" y="34725"/>
                  </a:lnTo>
                  <a:lnTo>
                    <a:pt x="90555" y="35324"/>
                  </a:lnTo>
                  <a:lnTo>
                    <a:pt x="90555" y="35324"/>
                  </a:lnTo>
                  <a:lnTo>
                    <a:pt x="90705" y="24248"/>
                  </a:lnTo>
                  <a:lnTo>
                    <a:pt x="95345" y="23649"/>
                  </a:lnTo>
                  <a:lnTo>
                    <a:pt x="100135" y="23200"/>
                  </a:lnTo>
                  <a:close/>
                  <a:moveTo>
                    <a:pt x="108517" y="23200"/>
                  </a:moveTo>
                  <a:lnTo>
                    <a:pt x="113606" y="23500"/>
                  </a:lnTo>
                  <a:lnTo>
                    <a:pt x="118845" y="24248"/>
                  </a:lnTo>
                  <a:lnTo>
                    <a:pt x="118845" y="35324"/>
                  </a:lnTo>
                  <a:lnTo>
                    <a:pt x="114504" y="34576"/>
                  </a:lnTo>
                  <a:lnTo>
                    <a:pt x="110163" y="34127"/>
                  </a:lnTo>
                  <a:lnTo>
                    <a:pt x="108517" y="23200"/>
                  </a:lnTo>
                  <a:close/>
                  <a:moveTo>
                    <a:pt x="89657" y="24398"/>
                  </a:moveTo>
                  <a:lnTo>
                    <a:pt x="89657" y="24547"/>
                  </a:lnTo>
                  <a:lnTo>
                    <a:pt x="88310" y="24996"/>
                  </a:lnTo>
                  <a:lnTo>
                    <a:pt x="87262" y="25146"/>
                  </a:lnTo>
                  <a:lnTo>
                    <a:pt x="86215" y="25595"/>
                  </a:lnTo>
                  <a:lnTo>
                    <a:pt x="86215" y="25745"/>
                  </a:lnTo>
                  <a:lnTo>
                    <a:pt x="88011" y="25296"/>
                  </a:lnTo>
                  <a:lnTo>
                    <a:pt x="88909" y="25146"/>
                  </a:lnTo>
                  <a:lnTo>
                    <a:pt x="89657" y="24996"/>
                  </a:lnTo>
                  <a:lnTo>
                    <a:pt x="89657" y="25745"/>
                  </a:lnTo>
                  <a:lnTo>
                    <a:pt x="88310" y="26194"/>
                  </a:lnTo>
                  <a:lnTo>
                    <a:pt x="87412" y="26493"/>
                  </a:lnTo>
                  <a:lnTo>
                    <a:pt x="86514" y="26792"/>
                  </a:lnTo>
                  <a:lnTo>
                    <a:pt x="86364" y="26942"/>
                  </a:lnTo>
                  <a:lnTo>
                    <a:pt x="86514" y="26942"/>
                  </a:lnTo>
                  <a:lnTo>
                    <a:pt x="88460" y="26493"/>
                  </a:lnTo>
                  <a:lnTo>
                    <a:pt x="89657" y="26194"/>
                  </a:lnTo>
                  <a:lnTo>
                    <a:pt x="89657" y="27092"/>
                  </a:lnTo>
                  <a:lnTo>
                    <a:pt x="88310" y="27541"/>
                  </a:lnTo>
                  <a:lnTo>
                    <a:pt x="87412" y="27691"/>
                  </a:lnTo>
                  <a:lnTo>
                    <a:pt x="86514" y="28140"/>
                  </a:lnTo>
                  <a:lnTo>
                    <a:pt x="86514" y="28289"/>
                  </a:lnTo>
                  <a:lnTo>
                    <a:pt x="87412" y="27990"/>
                  </a:lnTo>
                  <a:lnTo>
                    <a:pt x="88310" y="27840"/>
                  </a:lnTo>
                  <a:lnTo>
                    <a:pt x="89657" y="27391"/>
                  </a:lnTo>
                  <a:lnTo>
                    <a:pt x="89657" y="28289"/>
                  </a:lnTo>
                  <a:lnTo>
                    <a:pt x="88310" y="28589"/>
                  </a:lnTo>
                  <a:lnTo>
                    <a:pt x="87562" y="28888"/>
                  </a:lnTo>
                  <a:lnTo>
                    <a:pt x="86963" y="29187"/>
                  </a:lnTo>
                  <a:lnTo>
                    <a:pt x="86963" y="29337"/>
                  </a:lnTo>
                  <a:lnTo>
                    <a:pt x="87113" y="29337"/>
                  </a:lnTo>
                  <a:lnTo>
                    <a:pt x="88759" y="28738"/>
                  </a:lnTo>
                  <a:lnTo>
                    <a:pt x="89657" y="28589"/>
                  </a:lnTo>
                  <a:lnTo>
                    <a:pt x="89657" y="29786"/>
                  </a:lnTo>
                  <a:lnTo>
                    <a:pt x="88610" y="30085"/>
                  </a:lnTo>
                  <a:lnTo>
                    <a:pt x="87712" y="30385"/>
                  </a:lnTo>
                  <a:lnTo>
                    <a:pt x="86963" y="30684"/>
                  </a:lnTo>
                  <a:lnTo>
                    <a:pt x="86963" y="30834"/>
                  </a:lnTo>
                  <a:lnTo>
                    <a:pt x="87861" y="30534"/>
                  </a:lnTo>
                  <a:lnTo>
                    <a:pt x="88610" y="30385"/>
                  </a:lnTo>
                  <a:lnTo>
                    <a:pt x="89657" y="30085"/>
                  </a:lnTo>
                  <a:lnTo>
                    <a:pt x="89657" y="30983"/>
                  </a:lnTo>
                  <a:lnTo>
                    <a:pt x="88759" y="31133"/>
                  </a:lnTo>
                  <a:lnTo>
                    <a:pt x="88011" y="31433"/>
                  </a:lnTo>
                  <a:lnTo>
                    <a:pt x="87262" y="31732"/>
                  </a:lnTo>
                  <a:lnTo>
                    <a:pt x="87262" y="31882"/>
                  </a:lnTo>
                  <a:lnTo>
                    <a:pt x="89208" y="31283"/>
                  </a:lnTo>
                  <a:lnTo>
                    <a:pt x="89657" y="31283"/>
                  </a:lnTo>
                  <a:lnTo>
                    <a:pt x="89657" y="32031"/>
                  </a:lnTo>
                  <a:lnTo>
                    <a:pt x="89059" y="32181"/>
                  </a:lnTo>
                  <a:lnTo>
                    <a:pt x="87562" y="32780"/>
                  </a:lnTo>
                  <a:lnTo>
                    <a:pt x="87562" y="32929"/>
                  </a:lnTo>
                  <a:lnTo>
                    <a:pt x="87712" y="32929"/>
                  </a:lnTo>
                  <a:lnTo>
                    <a:pt x="89059" y="32480"/>
                  </a:lnTo>
                  <a:lnTo>
                    <a:pt x="89657" y="32331"/>
                  </a:lnTo>
                  <a:lnTo>
                    <a:pt x="89657" y="32331"/>
                  </a:lnTo>
                  <a:lnTo>
                    <a:pt x="89508" y="33229"/>
                  </a:lnTo>
                  <a:lnTo>
                    <a:pt x="88759" y="33378"/>
                  </a:lnTo>
                  <a:lnTo>
                    <a:pt x="87861" y="33678"/>
                  </a:lnTo>
                  <a:lnTo>
                    <a:pt x="87861" y="33827"/>
                  </a:lnTo>
                  <a:lnTo>
                    <a:pt x="88759" y="33678"/>
                  </a:lnTo>
                  <a:lnTo>
                    <a:pt x="89508" y="33378"/>
                  </a:lnTo>
                  <a:lnTo>
                    <a:pt x="89508" y="34276"/>
                  </a:lnTo>
                  <a:lnTo>
                    <a:pt x="89208" y="34276"/>
                  </a:lnTo>
                  <a:lnTo>
                    <a:pt x="88759" y="34576"/>
                  </a:lnTo>
                  <a:lnTo>
                    <a:pt x="88161" y="34725"/>
                  </a:lnTo>
                  <a:lnTo>
                    <a:pt x="88161" y="34875"/>
                  </a:lnTo>
                  <a:lnTo>
                    <a:pt x="89358" y="34576"/>
                  </a:lnTo>
                  <a:lnTo>
                    <a:pt x="89508" y="34426"/>
                  </a:lnTo>
                  <a:lnTo>
                    <a:pt x="89508" y="35174"/>
                  </a:lnTo>
                  <a:lnTo>
                    <a:pt x="88310" y="35773"/>
                  </a:lnTo>
                  <a:lnTo>
                    <a:pt x="88310" y="35923"/>
                  </a:lnTo>
                  <a:lnTo>
                    <a:pt x="88460" y="35923"/>
                  </a:lnTo>
                  <a:lnTo>
                    <a:pt x="89059" y="35624"/>
                  </a:lnTo>
                  <a:lnTo>
                    <a:pt x="89508" y="35474"/>
                  </a:lnTo>
                  <a:lnTo>
                    <a:pt x="89508" y="35624"/>
                  </a:lnTo>
                  <a:lnTo>
                    <a:pt x="89508" y="36222"/>
                  </a:lnTo>
                  <a:lnTo>
                    <a:pt x="89358" y="36222"/>
                  </a:lnTo>
                  <a:lnTo>
                    <a:pt x="88909" y="36522"/>
                  </a:lnTo>
                  <a:lnTo>
                    <a:pt x="88460" y="36821"/>
                  </a:lnTo>
                  <a:lnTo>
                    <a:pt x="88610" y="36821"/>
                  </a:lnTo>
                  <a:lnTo>
                    <a:pt x="88909" y="36671"/>
                  </a:lnTo>
                  <a:lnTo>
                    <a:pt x="89358" y="36522"/>
                  </a:lnTo>
                  <a:lnTo>
                    <a:pt x="89508" y="36522"/>
                  </a:lnTo>
                  <a:lnTo>
                    <a:pt x="89508" y="37120"/>
                  </a:lnTo>
                  <a:lnTo>
                    <a:pt x="89508" y="37270"/>
                  </a:lnTo>
                  <a:lnTo>
                    <a:pt x="88909" y="37569"/>
                  </a:lnTo>
                  <a:lnTo>
                    <a:pt x="88909" y="37719"/>
                  </a:lnTo>
                  <a:lnTo>
                    <a:pt x="89508" y="37420"/>
                  </a:lnTo>
                  <a:lnTo>
                    <a:pt x="89508" y="38318"/>
                  </a:lnTo>
                  <a:lnTo>
                    <a:pt x="88909" y="38617"/>
                  </a:lnTo>
                  <a:lnTo>
                    <a:pt x="88011" y="36971"/>
                  </a:lnTo>
                  <a:lnTo>
                    <a:pt x="87412" y="36073"/>
                  </a:lnTo>
                  <a:lnTo>
                    <a:pt x="82024" y="26343"/>
                  </a:lnTo>
                  <a:lnTo>
                    <a:pt x="85766" y="25296"/>
                  </a:lnTo>
                  <a:lnTo>
                    <a:pt x="89657" y="24398"/>
                  </a:lnTo>
                  <a:close/>
                  <a:moveTo>
                    <a:pt x="119743" y="24398"/>
                  </a:moveTo>
                  <a:lnTo>
                    <a:pt x="123634" y="25296"/>
                  </a:lnTo>
                  <a:lnTo>
                    <a:pt x="127526" y="26343"/>
                  </a:lnTo>
                  <a:lnTo>
                    <a:pt x="121988" y="36073"/>
                  </a:lnTo>
                  <a:lnTo>
                    <a:pt x="121389" y="36971"/>
                  </a:lnTo>
                  <a:lnTo>
                    <a:pt x="120491" y="38617"/>
                  </a:lnTo>
                  <a:lnTo>
                    <a:pt x="120042" y="38318"/>
                  </a:lnTo>
                  <a:lnTo>
                    <a:pt x="119892" y="38318"/>
                  </a:lnTo>
                  <a:lnTo>
                    <a:pt x="119892" y="37420"/>
                  </a:lnTo>
                  <a:lnTo>
                    <a:pt x="120491" y="37719"/>
                  </a:lnTo>
                  <a:lnTo>
                    <a:pt x="120641" y="37569"/>
                  </a:lnTo>
                  <a:lnTo>
                    <a:pt x="119892" y="37270"/>
                  </a:lnTo>
                  <a:lnTo>
                    <a:pt x="119892" y="37120"/>
                  </a:lnTo>
                  <a:lnTo>
                    <a:pt x="119892" y="36671"/>
                  </a:lnTo>
                  <a:lnTo>
                    <a:pt x="119892" y="36522"/>
                  </a:lnTo>
                  <a:lnTo>
                    <a:pt x="120042" y="36522"/>
                  </a:lnTo>
                  <a:lnTo>
                    <a:pt x="120491" y="36821"/>
                  </a:lnTo>
                  <a:lnTo>
                    <a:pt x="120940" y="36821"/>
                  </a:lnTo>
                  <a:lnTo>
                    <a:pt x="120491" y="36522"/>
                  </a:lnTo>
                  <a:lnTo>
                    <a:pt x="120042" y="36222"/>
                  </a:lnTo>
                  <a:lnTo>
                    <a:pt x="119892" y="36222"/>
                  </a:lnTo>
                  <a:lnTo>
                    <a:pt x="119892" y="35624"/>
                  </a:lnTo>
                  <a:lnTo>
                    <a:pt x="119892" y="35474"/>
                  </a:lnTo>
                  <a:lnTo>
                    <a:pt x="120491" y="35773"/>
                  </a:lnTo>
                  <a:lnTo>
                    <a:pt x="120940" y="35923"/>
                  </a:lnTo>
                  <a:lnTo>
                    <a:pt x="121090" y="35923"/>
                  </a:lnTo>
                  <a:lnTo>
                    <a:pt x="121090" y="35773"/>
                  </a:lnTo>
                  <a:lnTo>
                    <a:pt x="119892" y="35174"/>
                  </a:lnTo>
                  <a:lnTo>
                    <a:pt x="119892" y="34426"/>
                  </a:lnTo>
                  <a:lnTo>
                    <a:pt x="120042" y="34576"/>
                  </a:lnTo>
                  <a:lnTo>
                    <a:pt x="121239" y="34875"/>
                  </a:lnTo>
                  <a:lnTo>
                    <a:pt x="121239" y="34725"/>
                  </a:lnTo>
                  <a:lnTo>
                    <a:pt x="120790" y="34576"/>
                  </a:lnTo>
                  <a:lnTo>
                    <a:pt x="120192" y="34276"/>
                  </a:lnTo>
                  <a:lnTo>
                    <a:pt x="119892" y="34276"/>
                  </a:lnTo>
                  <a:lnTo>
                    <a:pt x="119892" y="33378"/>
                  </a:lnTo>
                  <a:lnTo>
                    <a:pt x="120641" y="33678"/>
                  </a:lnTo>
                  <a:lnTo>
                    <a:pt x="121539" y="33827"/>
                  </a:lnTo>
                  <a:lnTo>
                    <a:pt x="121539" y="33678"/>
                  </a:lnTo>
                  <a:lnTo>
                    <a:pt x="120790" y="33378"/>
                  </a:lnTo>
                  <a:lnTo>
                    <a:pt x="119892" y="33229"/>
                  </a:lnTo>
                  <a:lnTo>
                    <a:pt x="119892" y="32331"/>
                  </a:lnTo>
                  <a:lnTo>
                    <a:pt x="120491" y="32480"/>
                  </a:lnTo>
                  <a:lnTo>
                    <a:pt x="121838" y="32929"/>
                  </a:lnTo>
                  <a:lnTo>
                    <a:pt x="121838" y="32780"/>
                  </a:lnTo>
                  <a:lnTo>
                    <a:pt x="120341" y="32181"/>
                  </a:lnTo>
                  <a:lnTo>
                    <a:pt x="119892" y="32031"/>
                  </a:lnTo>
                  <a:lnTo>
                    <a:pt x="119892" y="31283"/>
                  </a:lnTo>
                  <a:lnTo>
                    <a:pt x="120192" y="31283"/>
                  </a:lnTo>
                  <a:lnTo>
                    <a:pt x="122138" y="31882"/>
                  </a:lnTo>
                  <a:lnTo>
                    <a:pt x="122138" y="31732"/>
                  </a:lnTo>
                  <a:lnTo>
                    <a:pt x="121539" y="31433"/>
                  </a:lnTo>
                  <a:lnTo>
                    <a:pt x="120641" y="31133"/>
                  </a:lnTo>
                  <a:lnTo>
                    <a:pt x="119892" y="30983"/>
                  </a:lnTo>
                  <a:lnTo>
                    <a:pt x="119892" y="30085"/>
                  </a:lnTo>
                  <a:lnTo>
                    <a:pt x="120790" y="30385"/>
                  </a:lnTo>
                  <a:lnTo>
                    <a:pt x="121688" y="30534"/>
                  </a:lnTo>
                  <a:lnTo>
                    <a:pt x="122437" y="30834"/>
                  </a:lnTo>
                  <a:lnTo>
                    <a:pt x="122437" y="30684"/>
                  </a:lnTo>
                  <a:lnTo>
                    <a:pt x="121688" y="30385"/>
                  </a:lnTo>
                  <a:lnTo>
                    <a:pt x="120940" y="30085"/>
                  </a:lnTo>
                  <a:lnTo>
                    <a:pt x="119892" y="29786"/>
                  </a:lnTo>
                  <a:lnTo>
                    <a:pt x="119743" y="28589"/>
                  </a:lnTo>
                  <a:lnTo>
                    <a:pt x="120790" y="28738"/>
                  </a:lnTo>
                  <a:lnTo>
                    <a:pt x="122437" y="29337"/>
                  </a:lnTo>
                  <a:lnTo>
                    <a:pt x="122437" y="29187"/>
                  </a:lnTo>
                  <a:lnTo>
                    <a:pt x="121838" y="28888"/>
                  </a:lnTo>
                  <a:lnTo>
                    <a:pt x="121239" y="28589"/>
                  </a:lnTo>
                  <a:lnTo>
                    <a:pt x="119743" y="28289"/>
                  </a:lnTo>
                  <a:lnTo>
                    <a:pt x="119743" y="27391"/>
                  </a:lnTo>
                  <a:lnTo>
                    <a:pt x="121090" y="27840"/>
                  </a:lnTo>
                  <a:lnTo>
                    <a:pt x="121988" y="27990"/>
                  </a:lnTo>
                  <a:lnTo>
                    <a:pt x="122886" y="28289"/>
                  </a:lnTo>
                  <a:lnTo>
                    <a:pt x="122886" y="28140"/>
                  </a:lnTo>
                  <a:lnTo>
                    <a:pt x="121988" y="27691"/>
                  </a:lnTo>
                  <a:lnTo>
                    <a:pt x="121090" y="27541"/>
                  </a:lnTo>
                  <a:lnTo>
                    <a:pt x="119743" y="27092"/>
                  </a:lnTo>
                  <a:lnTo>
                    <a:pt x="119743" y="26194"/>
                  </a:lnTo>
                  <a:lnTo>
                    <a:pt x="120940" y="26493"/>
                  </a:lnTo>
                  <a:lnTo>
                    <a:pt x="122886" y="26942"/>
                  </a:lnTo>
                  <a:lnTo>
                    <a:pt x="123036" y="26942"/>
                  </a:lnTo>
                  <a:lnTo>
                    <a:pt x="123036" y="26792"/>
                  </a:lnTo>
                  <a:lnTo>
                    <a:pt x="122138" y="26493"/>
                  </a:lnTo>
                  <a:lnTo>
                    <a:pt x="121239" y="26194"/>
                  </a:lnTo>
                  <a:lnTo>
                    <a:pt x="119743" y="25745"/>
                  </a:lnTo>
                  <a:lnTo>
                    <a:pt x="119743" y="24996"/>
                  </a:lnTo>
                  <a:lnTo>
                    <a:pt x="120641" y="25146"/>
                  </a:lnTo>
                  <a:lnTo>
                    <a:pt x="121539" y="25296"/>
                  </a:lnTo>
                  <a:lnTo>
                    <a:pt x="123185" y="25745"/>
                  </a:lnTo>
                  <a:lnTo>
                    <a:pt x="123335" y="25595"/>
                  </a:lnTo>
                  <a:lnTo>
                    <a:pt x="123185" y="25595"/>
                  </a:lnTo>
                  <a:lnTo>
                    <a:pt x="122287" y="25146"/>
                  </a:lnTo>
                  <a:lnTo>
                    <a:pt x="121090" y="24996"/>
                  </a:lnTo>
                  <a:lnTo>
                    <a:pt x="119743" y="24547"/>
                  </a:lnTo>
                  <a:lnTo>
                    <a:pt x="119743" y="24398"/>
                  </a:lnTo>
                  <a:close/>
                  <a:moveTo>
                    <a:pt x="89508" y="38467"/>
                  </a:moveTo>
                  <a:lnTo>
                    <a:pt x="89508" y="39665"/>
                  </a:lnTo>
                  <a:lnTo>
                    <a:pt x="89059" y="38767"/>
                  </a:lnTo>
                  <a:lnTo>
                    <a:pt x="89508" y="38467"/>
                  </a:lnTo>
                  <a:close/>
                  <a:moveTo>
                    <a:pt x="119892" y="38467"/>
                  </a:moveTo>
                  <a:lnTo>
                    <a:pt x="120491" y="38767"/>
                  </a:lnTo>
                  <a:lnTo>
                    <a:pt x="119892" y="39665"/>
                  </a:lnTo>
                  <a:lnTo>
                    <a:pt x="119892" y="38467"/>
                  </a:lnTo>
                  <a:close/>
                  <a:moveTo>
                    <a:pt x="80976" y="26643"/>
                  </a:moveTo>
                  <a:lnTo>
                    <a:pt x="86514" y="36372"/>
                  </a:lnTo>
                  <a:lnTo>
                    <a:pt x="81874" y="37719"/>
                  </a:lnTo>
                  <a:lnTo>
                    <a:pt x="77384" y="39515"/>
                  </a:lnTo>
                  <a:lnTo>
                    <a:pt x="73043" y="41461"/>
                  </a:lnTo>
                  <a:lnTo>
                    <a:pt x="68702" y="43706"/>
                  </a:lnTo>
                  <a:lnTo>
                    <a:pt x="65260" y="33229"/>
                  </a:lnTo>
                  <a:lnTo>
                    <a:pt x="69002" y="31283"/>
                  </a:lnTo>
                  <a:lnTo>
                    <a:pt x="72893" y="29487"/>
                  </a:lnTo>
                  <a:lnTo>
                    <a:pt x="76935" y="27990"/>
                  </a:lnTo>
                  <a:lnTo>
                    <a:pt x="80976" y="26643"/>
                  </a:lnTo>
                  <a:close/>
                  <a:moveTo>
                    <a:pt x="128424" y="26643"/>
                  </a:moveTo>
                  <a:lnTo>
                    <a:pt x="132465" y="27990"/>
                  </a:lnTo>
                  <a:lnTo>
                    <a:pt x="136507" y="29487"/>
                  </a:lnTo>
                  <a:lnTo>
                    <a:pt x="140398" y="31283"/>
                  </a:lnTo>
                  <a:lnTo>
                    <a:pt x="144140" y="33229"/>
                  </a:lnTo>
                  <a:lnTo>
                    <a:pt x="140698" y="43706"/>
                  </a:lnTo>
                  <a:lnTo>
                    <a:pt x="136507" y="41461"/>
                  </a:lnTo>
                  <a:lnTo>
                    <a:pt x="132166" y="39515"/>
                  </a:lnTo>
                  <a:lnTo>
                    <a:pt x="127526" y="37719"/>
                  </a:lnTo>
                  <a:lnTo>
                    <a:pt x="122886" y="36372"/>
                  </a:lnTo>
                  <a:lnTo>
                    <a:pt x="128424" y="26643"/>
                  </a:lnTo>
                  <a:close/>
                  <a:moveTo>
                    <a:pt x="64511" y="33678"/>
                  </a:moveTo>
                  <a:lnTo>
                    <a:pt x="64511" y="33827"/>
                  </a:lnTo>
                  <a:lnTo>
                    <a:pt x="63314" y="34576"/>
                  </a:lnTo>
                  <a:lnTo>
                    <a:pt x="62416" y="35174"/>
                  </a:lnTo>
                  <a:lnTo>
                    <a:pt x="61518" y="35923"/>
                  </a:lnTo>
                  <a:lnTo>
                    <a:pt x="61667" y="35923"/>
                  </a:lnTo>
                  <a:lnTo>
                    <a:pt x="63613" y="34725"/>
                  </a:lnTo>
                  <a:lnTo>
                    <a:pt x="64511" y="34127"/>
                  </a:lnTo>
                  <a:lnTo>
                    <a:pt x="64811" y="35025"/>
                  </a:lnTo>
                  <a:lnTo>
                    <a:pt x="63613" y="35923"/>
                  </a:lnTo>
                  <a:lnTo>
                    <a:pt x="62865" y="36372"/>
                  </a:lnTo>
                  <a:lnTo>
                    <a:pt x="62117" y="36971"/>
                  </a:lnTo>
                  <a:lnTo>
                    <a:pt x="62117" y="37120"/>
                  </a:lnTo>
                  <a:lnTo>
                    <a:pt x="62266" y="37120"/>
                  </a:lnTo>
                  <a:lnTo>
                    <a:pt x="63913" y="36073"/>
                  </a:lnTo>
                  <a:lnTo>
                    <a:pt x="64960" y="35324"/>
                  </a:lnTo>
                  <a:lnTo>
                    <a:pt x="65260" y="36222"/>
                  </a:lnTo>
                  <a:lnTo>
                    <a:pt x="64062" y="36971"/>
                  </a:lnTo>
                  <a:lnTo>
                    <a:pt x="63314" y="37569"/>
                  </a:lnTo>
                  <a:lnTo>
                    <a:pt x="62566" y="38168"/>
                  </a:lnTo>
                  <a:lnTo>
                    <a:pt x="62566" y="38318"/>
                  </a:lnTo>
                  <a:lnTo>
                    <a:pt x="62715" y="38318"/>
                  </a:lnTo>
                  <a:lnTo>
                    <a:pt x="63464" y="37869"/>
                  </a:lnTo>
                  <a:lnTo>
                    <a:pt x="64212" y="37270"/>
                  </a:lnTo>
                  <a:lnTo>
                    <a:pt x="65409" y="36372"/>
                  </a:lnTo>
                  <a:lnTo>
                    <a:pt x="65559" y="37270"/>
                  </a:lnTo>
                  <a:lnTo>
                    <a:pt x="64661" y="38018"/>
                  </a:lnTo>
                  <a:lnTo>
                    <a:pt x="63913" y="38467"/>
                  </a:lnTo>
                  <a:lnTo>
                    <a:pt x="63464" y="39066"/>
                  </a:lnTo>
                  <a:lnTo>
                    <a:pt x="63464" y="39216"/>
                  </a:lnTo>
                  <a:lnTo>
                    <a:pt x="63613" y="39216"/>
                  </a:lnTo>
                  <a:lnTo>
                    <a:pt x="64960" y="38168"/>
                  </a:lnTo>
                  <a:lnTo>
                    <a:pt x="65709" y="37569"/>
                  </a:lnTo>
                  <a:lnTo>
                    <a:pt x="66158" y="38767"/>
                  </a:lnTo>
                  <a:lnTo>
                    <a:pt x="65260" y="39365"/>
                  </a:lnTo>
                  <a:lnTo>
                    <a:pt x="64511" y="39815"/>
                  </a:lnTo>
                  <a:lnTo>
                    <a:pt x="63913" y="40413"/>
                  </a:lnTo>
                  <a:lnTo>
                    <a:pt x="63913" y="40563"/>
                  </a:lnTo>
                  <a:lnTo>
                    <a:pt x="64661" y="40114"/>
                  </a:lnTo>
                  <a:lnTo>
                    <a:pt x="65409" y="39515"/>
                  </a:lnTo>
                  <a:lnTo>
                    <a:pt x="66158" y="39066"/>
                  </a:lnTo>
                  <a:lnTo>
                    <a:pt x="66457" y="39964"/>
                  </a:lnTo>
                  <a:lnTo>
                    <a:pt x="65709" y="40264"/>
                  </a:lnTo>
                  <a:lnTo>
                    <a:pt x="65110" y="40862"/>
                  </a:lnTo>
                  <a:lnTo>
                    <a:pt x="64511" y="41461"/>
                  </a:lnTo>
                  <a:lnTo>
                    <a:pt x="64511" y="41461"/>
                  </a:lnTo>
                  <a:lnTo>
                    <a:pt x="66308" y="40264"/>
                  </a:lnTo>
                  <a:lnTo>
                    <a:pt x="66607" y="40114"/>
                  </a:lnTo>
                  <a:lnTo>
                    <a:pt x="66757" y="40862"/>
                  </a:lnTo>
                  <a:lnTo>
                    <a:pt x="66457" y="41162"/>
                  </a:lnTo>
                  <a:lnTo>
                    <a:pt x="65858" y="41611"/>
                  </a:lnTo>
                  <a:lnTo>
                    <a:pt x="65110" y="42209"/>
                  </a:lnTo>
                  <a:lnTo>
                    <a:pt x="65110" y="42359"/>
                  </a:lnTo>
                  <a:lnTo>
                    <a:pt x="65260" y="42359"/>
                  </a:lnTo>
                  <a:lnTo>
                    <a:pt x="66457" y="41461"/>
                  </a:lnTo>
                  <a:lnTo>
                    <a:pt x="66906" y="41162"/>
                  </a:lnTo>
                  <a:lnTo>
                    <a:pt x="67206" y="41910"/>
                  </a:lnTo>
                  <a:lnTo>
                    <a:pt x="66607" y="42359"/>
                  </a:lnTo>
                  <a:lnTo>
                    <a:pt x="65709" y="43107"/>
                  </a:lnTo>
                  <a:lnTo>
                    <a:pt x="65858" y="43107"/>
                  </a:lnTo>
                  <a:lnTo>
                    <a:pt x="66308" y="42808"/>
                  </a:lnTo>
                  <a:lnTo>
                    <a:pt x="66757" y="42509"/>
                  </a:lnTo>
                  <a:lnTo>
                    <a:pt x="67206" y="42209"/>
                  </a:lnTo>
                  <a:lnTo>
                    <a:pt x="67505" y="42958"/>
                  </a:lnTo>
                  <a:lnTo>
                    <a:pt x="67206" y="43257"/>
                  </a:lnTo>
                  <a:lnTo>
                    <a:pt x="66757" y="43556"/>
                  </a:lnTo>
                  <a:lnTo>
                    <a:pt x="66308" y="44006"/>
                  </a:lnTo>
                  <a:lnTo>
                    <a:pt x="66457" y="44006"/>
                  </a:lnTo>
                  <a:lnTo>
                    <a:pt x="67505" y="43257"/>
                  </a:lnTo>
                  <a:lnTo>
                    <a:pt x="67804" y="43856"/>
                  </a:lnTo>
                  <a:lnTo>
                    <a:pt x="66906" y="44754"/>
                  </a:lnTo>
                  <a:lnTo>
                    <a:pt x="66906" y="44904"/>
                  </a:lnTo>
                  <a:lnTo>
                    <a:pt x="67505" y="44455"/>
                  </a:lnTo>
                  <a:lnTo>
                    <a:pt x="67954" y="44155"/>
                  </a:lnTo>
                  <a:lnTo>
                    <a:pt x="67954" y="44305"/>
                  </a:lnTo>
                  <a:lnTo>
                    <a:pt x="68104" y="44754"/>
                  </a:lnTo>
                  <a:lnTo>
                    <a:pt x="67954" y="45053"/>
                  </a:lnTo>
                  <a:lnTo>
                    <a:pt x="67505" y="45353"/>
                  </a:lnTo>
                  <a:lnTo>
                    <a:pt x="67355" y="45652"/>
                  </a:lnTo>
                  <a:lnTo>
                    <a:pt x="67355" y="45802"/>
                  </a:lnTo>
                  <a:lnTo>
                    <a:pt x="67804" y="45502"/>
                  </a:lnTo>
                  <a:lnTo>
                    <a:pt x="68104" y="45203"/>
                  </a:lnTo>
                  <a:lnTo>
                    <a:pt x="68253" y="45053"/>
                  </a:lnTo>
                  <a:lnTo>
                    <a:pt x="68253" y="45203"/>
                  </a:lnTo>
                  <a:lnTo>
                    <a:pt x="68403" y="45802"/>
                  </a:lnTo>
                  <a:lnTo>
                    <a:pt x="67954" y="46400"/>
                  </a:lnTo>
                  <a:lnTo>
                    <a:pt x="68553" y="46101"/>
                  </a:lnTo>
                  <a:lnTo>
                    <a:pt x="68702" y="46849"/>
                  </a:lnTo>
                  <a:lnTo>
                    <a:pt x="68403" y="47298"/>
                  </a:lnTo>
                  <a:lnTo>
                    <a:pt x="66906" y="46101"/>
                  </a:lnTo>
                  <a:lnTo>
                    <a:pt x="66158" y="45353"/>
                  </a:lnTo>
                  <a:lnTo>
                    <a:pt x="57776" y="38018"/>
                  </a:lnTo>
                  <a:lnTo>
                    <a:pt x="61069" y="35773"/>
                  </a:lnTo>
                  <a:lnTo>
                    <a:pt x="64511" y="33678"/>
                  </a:lnTo>
                  <a:close/>
                  <a:moveTo>
                    <a:pt x="145038" y="33678"/>
                  </a:moveTo>
                  <a:lnTo>
                    <a:pt x="148331" y="35773"/>
                  </a:lnTo>
                  <a:lnTo>
                    <a:pt x="151624" y="38018"/>
                  </a:lnTo>
                  <a:lnTo>
                    <a:pt x="143242" y="45353"/>
                  </a:lnTo>
                  <a:lnTo>
                    <a:pt x="142494" y="46101"/>
                  </a:lnTo>
                  <a:lnTo>
                    <a:pt x="141147" y="47298"/>
                  </a:lnTo>
                  <a:lnTo>
                    <a:pt x="140698" y="46849"/>
                  </a:lnTo>
                  <a:lnTo>
                    <a:pt x="140997" y="46101"/>
                  </a:lnTo>
                  <a:lnTo>
                    <a:pt x="141446" y="46400"/>
                  </a:lnTo>
                  <a:lnTo>
                    <a:pt x="140997" y="45802"/>
                  </a:lnTo>
                  <a:lnTo>
                    <a:pt x="141147" y="45203"/>
                  </a:lnTo>
                  <a:lnTo>
                    <a:pt x="141296" y="45053"/>
                  </a:lnTo>
                  <a:lnTo>
                    <a:pt x="141296" y="45203"/>
                  </a:lnTo>
                  <a:lnTo>
                    <a:pt x="141895" y="45652"/>
                  </a:lnTo>
                  <a:lnTo>
                    <a:pt x="142045" y="45802"/>
                  </a:lnTo>
                  <a:lnTo>
                    <a:pt x="142194" y="45652"/>
                  </a:lnTo>
                  <a:lnTo>
                    <a:pt x="141895" y="45353"/>
                  </a:lnTo>
                  <a:lnTo>
                    <a:pt x="141446" y="45053"/>
                  </a:lnTo>
                  <a:lnTo>
                    <a:pt x="141296" y="44754"/>
                  </a:lnTo>
                  <a:lnTo>
                    <a:pt x="141596" y="44305"/>
                  </a:lnTo>
                  <a:lnTo>
                    <a:pt x="141596" y="44155"/>
                  </a:lnTo>
                  <a:lnTo>
                    <a:pt x="142194" y="44754"/>
                  </a:lnTo>
                  <a:lnTo>
                    <a:pt x="142494" y="44904"/>
                  </a:lnTo>
                  <a:lnTo>
                    <a:pt x="142643" y="44754"/>
                  </a:lnTo>
                  <a:lnTo>
                    <a:pt x="141596" y="43856"/>
                  </a:lnTo>
                  <a:lnTo>
                    <a:pt x="141895" y="43257"/>
                  </a:lnTo>
                  <a:lnTo>
                    <a:pt x="142045" y="43257"/>
                  </a:lnTo>
                  <a:lnTo>
                    <a:pt x="143093" y="44006"/>
                  </a:lnTo>
                  <a:lnTo>
                    <a:pt x="143093" y="44006"/>
                  </a:lnTo>
                  <a:lnTo>
                    <a:pt x="142643" y="43556"/>
                  </a:lnTo>
                  <a:lnTo>
                    <a:pt x="142344" y="43257"/>
                  </a:lnTo>
                  <a:lnTo>
                    <a:pt x="141895" y="42958"/>
                  </a:lnTo>
                  <a:lnTo>
                    <a:pt x="142194" y="42209"/>
                  </a:lnTo>
                  <a:lnTo>
                    <a:pt x="142643" y="42509"/>
                  </a:lnTo>
                  <a:lnTo>
                    <a:pt x="143093" y="42808"/>
                  </a:lnTo>
                  <a:lnTo>
                    <a:pt x="143691" y="43107"/>
                  </a:lnTo>
                  <a:lnTo>
                    <a:pt x="142793" y="42359"/>
                  </a:lnTo>
                  <a:lnTo>
                    <a:pt x="142344" y="41910"/>
                  </a:lnTo>
                  <a:lnTo>
                    <a:pt x="142494" y="41162"/>
                  </a:lnTo>
                  <a:lnTo>
                    <a:pt x="143093" y="41461"/>
                  </a:lnTo>
                  <a:lnTo>
                    <a:pt x="144140" y="42359"/>
                  </a:lnTo>
                  <a:lnTo>
                    <a:pt x="144290" y="42359"/>
                  </a:lnTo>
                  <a:lnTo>
                    <a:pt x="144290" y="42209"/>
                  </a:lnTo>
                  <a:lnTo>
                    <a:pt x="143691" y="41611"/>
                  </a:lnTo>
                  <a:lnTo>
                    <a:pt x="142943" y="41162"/>
                  </a:lnTo>
                  <a:lnTo>
                    <a:pt x="142643" y="40862"/>
                  </a:lnTo>
                  <a:lnTo>
                    <a:pt x="142943" y="40114"/>
                  </a:lnTo>
                  <a:lnTo>
                    <a:pt x="143093" y="40264"/>
                  </a:lnTo>
                  <a:lnTo>
                    <a:pt x="144889" y="41461"/>
                  </a:lnTo>
                  <a:lnTo>
                    <a:pt x="144290" y="40862"/>
                  </a:lnTo>
                  <a:lnTo>
                    <a:pt x="143691" y="40264"/>
                  </a:lnTo>
                  <a:lnTo>
                    <a:pt x="142943" y="39964"/>
                  </a:lnTo>
                  <a:lnTo>
                    <a:pt x="143242" y="39066"/>
                  </a:lnTo>
                  <a:lnTo>
                    <a:pt x="143991" y="39515"/>
                  </a:lnTo>
                  <a:lnTo>
                    <a:pt x="144739" y="40114"/>
                  </a:lnTo>
                  <a:lnTo>
                    <a:pt x="145487" y="40563"/>
                  </a:lnTo>
                  <a:lnTo>
                    <a:pt x="145487" y="40413"/>
                  </a:lnTo>
                  <a:lnTo>
                    <a:pt x="144889" y="39815"/>
                  </a:lnTo>
                  <a:lnTo>
                    <a:pt x="144290" y="39365"/>
                  </a:lnTo>
                  <a:lnTo>
                    <a:pt x="143392" y="38767"/>
                  </a:lnTo>
                  <a:lnTo>
                    <a:pt x="143691" y="37569"/>
                  </a:lnTo>
                  <a:lnTo>
                    <a:pt x="144589" y="38168"/>
                  </a:lnTo>
                  <a:lnTo>
                    <a:pt x="145936" y="39216"/>
                  </a:lnTo>
                  <a:lnTo>
                    <a:pt x="145936" y="39066"/>
                  </a:lnTo>
                  <a:lnTo>
                    <a:pt x="145487" y="38467"/>
                  </a:lnTo>
                  <a:lnTo>
                    <a:pt x="144889" y="38018"/>
                  </a:lnTo>
                  <a:lnTo>
                    <a:pt x="143841" y="37270"/>
                  </a:lnTo>
                  <a:lnTo>
                    <a:pt x="144140" y="36372"/>
                  </a:lnTo>
                  <a:lnTo>
                    <a:pt x="145188" y="37270"/>
                  </a:lnTo>
                  <a:lnTo>
                    <a:pt x="145936" y="37869"/>
                  </a:lnTo>
                  <a:lnTo>
                    <a:pt x="146834" y="38318"/>
                  </a:lnTo>
                  <a:lnTo>
                    <a:pt x="146834" y="38168"/>
                  </a:lnTo>
                  <a:lnTo>
                    <a:pt x="146086" y="37569"/>
                  </a:lnTo>
                  <a:lnTo>
                    <a:pt x="145338" y="36971"/>
                  </a:lnTo>
                  <a:lnTo>
                    <a:pt x="144140" y="36222"/>
                  </a:lnTo>
                  <a:lnTo>
                    <a:pt x="144440" y="35324"/>
                  </a:lnTo>
                  <a:lnTo>
                    <a:pt x="145487" y="36073"/>
                  </a:lnTo>
                  <a:lnTo>
                    <a:pt x="147134" y="37120"/>
                  </a:lnTo>
                  <a:lnTo>
                    <a:pt x="147283" y="37120"/>
                  </a:lnTo>
                  <a:lnTo>
                    <a:pt x="147283" y="36971"/>
                  </a:lnTo>
                  <a:lnTo>
                    <a:pt x="146535" y="36372"/>
                  </a:lnTo>
                  <a:lnTo>
                    <a:pt x="145936" y="35923"/>
                  </a:lnTo>
                  <a:lnTo>
                    <a:pt x="144589" y="35025"/>
                  </a:lnTo>
                  <a:lnTo>
                    <a:pt x="144889" y="34127"/>
                  </a:lnTo>
                  <a:lnTo>
                    <a:pt x="145787" y="34725"/>
                  </a:lnTo>
                  <a:lnTo>
                    <a:pt x="147882" y="35923"/>
                  </a:lnTo>
                  <a:lnTo>
                    <a:pt x="147134" y="35174"/>
                  </a:lnTo>
                  <a:lnTo>
                    <a:pt x="146236" y="34576"/>
                  </a:lnTo>
                  <a:lnTo>
                    <a:pt x="145038" y="33827"/>
                  </a:lnTo>
                  <a:lnTo>
                    <a:pt x="145038" y="33678"/>
                  </a:lnTo>
                  <a:close/>
                  <a:moveTo>
                    <a:pt x="140548" y="46999"/>
                  </a:moveTo>
                  <a:lnTo>
                    <a:pt x="140997" y="47448"/>
                  </a:lnTo>
                  <a:lnTo>
                    <a:pt x="140249" y="48047"/>
                  </a:lnTo>
                  <a:lnTo>
                    <a:pt x="140249" y="48047"/>
                  </a:lnTo>
                  <a:lnTo>
                    <a:pt x="140548" y="46999"/>
                  </a:lnTo>
                  <a:close/>
                  <a:moveTo>
                    <a:pt x="68852" y="46999"/>
                  </a:moveTo>
                  <a:lnTo>
                    <a:pt x="69151" y="48047"/>
                  </a:lnTo>
                  <a:lnTo>
                    <a:pt x="69151" y="48047"/>
                  </a:lnTo>
                  <a:lnTo>
                    <a:pt x="68403" y="47448"/>
                  </a:lnTo>
                  <a:lnTo>
                    <a:pt x="68852" y="46999"/>
                  </a:lnTo>
                  <a:close/>
                  <a:moveTo>
                    <a:pt x="96094" y="53286"/>
                  </a:moveTo>
                  <a:lnTo>
                    <a:pt x="95046" y="60620"/>
                  </a:lnTo>
                  <a:lnTo>
                    <a:pt x="94896" y="60620"/>
                  </a:lnTo>
                  <a:lnTo>
                    <a:pt x="93100" y="53884"/>
                  </a:lnTo>
                  <a:lnTo>
                    <a:pt x="96094" y="53286"/>
                  </a:lnTo>
                  <a:close/>
                  <a:moveTo>
                    <a:pt x="113007" y="53286"/>
                  </a:moveTo>
                  <a:lnTo>
                    <a:pt x="116150" y="53884"/>
                  </a:lnTo>
                  <a:lnTo>
                    <a:pt x="114803" y="60620"/>
                  </a:lnTo>
                  <a:lnTo>
                    <a:pt x="114055" y="60470"/>
                  </a:lnTo>
                  <a:lnTo>
                    <a:pt x="113007" y="53286"/>
                  </a:lnTo>
                  <a:close/>
                  <a:moveTo>
                    <a:pt x="110313" y="35174"/>
                  </a:moveTo>
                  <a:lnTo>
                    <a:pt x="114654" y="35624"/>
                  </a:lnTo>
                  <a:lnTo>
                    <a:pt x="118994" y="36372"/>
                  </a:lnTo>
                  <a:lnTo>
                    <a:pt x="118994" y="43257"/>
                  </a:lnTo>
                  <a:lnTo>
                    <a:pt x="122437" y="37270"/>
                  </a:lnTo>
                  <a:lnTo>
                    <a:pt x="127077" y="38617"/>
                  </a:lnTo>
                  <a:lnTo>
                    <a:pt x="131717" y="40413"/>
                  </a:lnTo>
                  <a:lnTo>
                    <a:pt x="136058" y="42359"/>
                  </a:lnTo>
                  <a:lnTo>
                    <a:pt x="140398" y="44754"/>
                  </a:lnTo>
                  <a:lnTo>
                    <a:pt x="138153" y="51190"/>
                  </a:lnTo>
                  <a:lnTo>
                    <a:pt x="138153" y="51190"/>
                  </a:lnTo>
                  <a:lnTo>
                    <a:pt x="143392" y="46700"/>
                  </a:lnTo>
                  <a:lnTo>
                    <a:pt x="145637" y="48197"/>
                  </a:lnTo>
                  <a:lnTo>
                    <a:pt x="147733" y="49843"/>
                  </a:lnTo>
                  <a:lnTo>
                    <a:pt x="149828" y="51489"/>
                  </a:lnTo>
                  <a:lnTo>
                    <a:pt x="151774" y="53286"/>
                  </a:lnTo>
                  <a:lnTo>
                    <a:pt x="138902" y="63164"/>
                  </a:lnTo>
                  <a:lnTo>
                    <a:pt x="136207" y="61069"/>
                  </a:lnTo>
                  <a:lnTo>
                    <a:pt x="133513" y="59273"/>
                  </a:lnTo>
                  <a:lnTo>
                    <a:pt x="135609" y="55980"/>
                  </a:lnTo>
                  <a:lnTo>
                    <a:pt x="136357" y="55980"/>
                  </a:lnTo>
                  <a:lnTo>
                    <a:pt x="137105" y="55830"/>
                  </a:lnTo>
                  <a:lnTo>
                    <a:pt x="137704" y="55231"/>
                  </a:lnTo>
                  <a:lnTo>
                    <a:pt x="138153" y="54483"/>
                  </a:lnTo>
                  <a:lnTo>
                    <a:pt x="138303" y="54034"/>
                  </a:lnTo>
                  <a:lnTo>
                    <a:pt x="138303" y="53735"/>
                  </a:lnTo>
                  <a:lnTo>
                    <a:pt x="138003" y="52837"/>
                  </a:lnTo>
                  <a:lnTo>
                    <a:pt x="137554" y="52238"/>
                  </a:lnTo>
                  <a:lnTo>
                    <a:pt x="137255" y="51938"/>
                  </a:lnTo>
                  <a:lnTo>
                    <a:pt x="136806" y="51789"/>
                  </a:lnTo>
                  <a:lnTo>
                    <a:pt x="136357" y="51639"/>
                  </a:lnTo>
                  <a:lnTo>
                    <a:pt x="135908" y="51639"/>
                  </a:lnTo>
                  <a:lnTo>
                    <a:pt x="135160" y="51789"/>
                  </a:lnTo>
                  <a:lnTo>
                    <a:pt x="134411" y="52388"/>
                  </a:lnTo>
                  <a:lnTo>
                    <a:pt x="134261" y="52687"/>
                  </a:lnTo>
                  <a:lnTo>
                    <a:pt x="133962" y="53136"/>
                  </a:lnTo>
                  <a:lnTo>
                    <a:pt x="133962" y="53735"/>
                  </a:lnTo>
                  <a:lnTo>
                    <a:pt x="133962" y="54483"/>
                  </a:lnTo>
                  <a:lnTo>
                    <a:pt x="134261" y="55082"/>
                  </a:lnTo>
                  <a:lnTo>
                    <a:pt x="134711" y="55531"/>
                  </a:lnTo>
                  <a:lnTo>
                    <a:pt x="132765" y="58824"/>
                  </a:lnTo>
                  <a:lnTo>
                    <a:pt x="129172" y="56728"/>
                  </a:lnTo>
                  <a:lnTo>
                    <a:pt x="125430" y="54932"/>
                  </a:lnTo>
                  <a:lnTo>
                    <a:pt x="121539" y="53585"/>
                  </a:lnTo>
                  <a:lnTo>
                    <a:pt x="117348" y="52388"/>
                  </a:lnTo>
                  <a:lnTo>
                    <a:pt x="118246" y="48346"/>
                  </a:lnTo>
                  <a:lnTo>
                    <a:pt x="118994" y="48047"/>
                  </a:lnTo>
                  <a:lnTo>
                    <a:pt x="119743" y="47598"/>
                  </a:lnTo>
                  <a:lnTo>
                    <a:pt x="120192" y="46999"/>
                  </a:lnTo>
                  <a:lnTo>
                    <a:pt x="120341" y="46101"/>
                  </a:lnTo>
                  <a:lnTo>
                    <a:pt x="120341" y="45652"/>
                  </a:lnTo>
                  <a:lnTo>
                    <a:pt x="120192" y="45203"/>
                  </a:lnTo>
                  <a:lnTo>
                    <a:pt x="119743" y="44604"/>
                  </a:lnTo>
                  <a:lnTo>
                    <a:pt x="118994" y="44155"/>
                  </a:lnTo>
                  <a:lnTo>
                    <a:pt x="118545" y="44006"/>
                  </a:lnTo>
                  <a:lnTo>
                    <a:pt x="118096" y="43856"/>
                  </a:lnTo>
                  <a:lnTo>
                    <a:pt x="117647" y="44006"/>
                  </a:lnTo>
                  <a:lnTo>
                    <a:pt x="117198" y="44155"/>
                  </a:lnTo>
                  <a:lnTo>
                    <a:pt x="116599" y="44604"/>
                  </a:lnTo>
                  <a:lnTo>
                    <a:pt x="116150" y="45203"/>
                  </a:lnTo>
                  <a:lnTo>
                    <a:pt x="116001" y="45652"/>
                  </a:lnTo>
                  <a:lnTo>
                    <a:pt x="115851" y="46101"/>
                  </a:lnTo>
                  <a:lnTo>
                    <a:pt x="116001" y="46849"/>
                  </a:lnTo>
                  <a:lnTo>
                    <a:pt x="116300" y="47298"/>
                  </a:lnTo>
                  <a:lnTo>
                    <a:pt x="116749" y="47897"/>
                  </a:lnTo>
                  <a:lnTo>
                    <a:pt x="117348" y="48197"/>
                  </a:lnTo>
                  <a:lnTo>
                    <a:pt x="116450" y="52238"/>
                  </a:lnTo>
                  <a:lnTo>
                    <a:pt x="112708" y="51489"/>
                  </a:lnTo>
                  <a:lnTo>
                    <a:pt x="110313" y="35174"/>
                  </a:lnTo>
                  <a:close/>
                  <a:moveTo>
                    <a:pt x="98488" y="35174"/>
                  </a:moveTo>
                  <a:lnTo>
                    <a:pt x="96243" y="51489"/>
                  </a:lnTo>
                  <a:lnTo>
                    <a:pt x="92651" y="52238"/>
                  </a:lnTo>
                  <a:lnTo>
                    <a:pt x="91453" y="48346"/>
                  </a:lnTo>
                  <a:lnTo>
                    <a:pt x="92052" y="47747"/>
                  </a:lnTo>
                  <a:lnTo>
                    <a:pt x="92501" y="46999"/>
                  </a:lnTo>
                  <a:lnTo>
                    <a:pt x="92501" y="46251"/>
                  </a:lnTo>
                  <a:lnTo>
                    <a:pt x="92352" y="45353"/>
                  </a:lnTo>
                  <a:lnTo>
                    <a:pt x="92052" y="45053"/>
                  </a:lnTo>
                  <a:lnTo>
                    <a:pt x="91753" y="44754"/>
                  </a:lnTo>
                  <a:lnTo>
                    <a:pt x="91004" y="44305"/>
                  </a:lnTo>
                  <a:lnTo>
                    <a:pt x="90256" y="44155"/>
                  </a:lnTo>
                  <a:lnTo>
                    <a:pt x="89807" y="44305"/>
                  </a:lnTo>
                  <a:lnTo>
                    <a:pt x="89358" y="44455"/>
                  </a:lnTo>
                  <a:lnTo>
                    <a:pt x="88909" y="44604"/>
                  </a:lnTo>
                  <a:lnTo>
                    <a:pt x="88610" y="44904"/>
                  </a:lnTo>
                  <a:lnTo>
                    <a:pt x="88310" y="45652"/>
                  </a:lnTo>
                  <a:lnTo>
                    <a:pt x="88161" y="46550"/>
                  </a:lnTo>
                  <a:lnTo>
                    <a:pt x="88161" y="46999"/>
                  </a:lnTo>
                  <a:lnTo>
                    <a:pt x="88310" y="47448"/>
                  </a:lnTo>
                  <a:lnTo>
                    <a:pt x="88759" y="47897"/>
                  </a:lnTo>
                  <a:lnTo>
                    <a:pt x="89208" y="48346"/>
                  </a:lnTo>
                  <a:lnTo>
                    <a:pt x="89807" y="48496"/>
                  </a:lnTo>
                  <a:lnTo>
                    <a:pt x="90555" y="48646"/>
                  </a:lnTo>
                  <a:lnTo>
                    <a:pt x="91603" y="52537"/>
                  </a:lnTo>
                  <a:lnTo>
                    <a:pt x="87412" y="53735"/>
                  </a:lnTo>
                  <a:lnTo>
                    <a:pt x="83521" y="55231"/>
                  </a:lnTo>
                  <a:lnTo>
                    <a:pt x="79629" y="57028"/>
                  </a:lnTo>
                  <a:lnTo>
                    <a:pt x="75887" y="59273"/>
                  </a:lnTo>
                  <a:lnTo>
                    <a:pt x="73941" y="55680"/>
                  </a:lnTo>
                  <a:lnTo>
                    <a:pt x="74390" y="54932"/>
                  </a:lnTo>
                  <a:lnTo>
                    <a:pt x="74540" y="54034"/>
                  </a:lnTo>
                  <a:lnTo>
                    <a:pt x="74240" y="53286"/>
                  </a:lnTo>
                  <a:lnTo>
                    <a:pt x="73791" y="52537"/>
                  </a:lnTo>
                  <a:lnTo>
                    <a:pt x="73492" y="52238"/>
                  </a:lnTo>
                  <a:lnTo>
                    <a:pt x="73043" y="52088"/>
                  </a:lnTo>
                  <a:lnTo>
                    <a:pt x="72295" y="51938"/>
                  </a:lnTo>
                  <a:lnTo>
                    <a:pt x="71397" y="52088"/>
                  </a:lnTo>
                  <a:lnTo>
                    <a:pt x="71097" y="52388"/>
                  </a:lnTo>
                  <a:lnTo>
                    <a:pt x="70648" y="52687"/>
                  </a:lnTo>
                  <a:lnTo>
                    <a:pt x="70499" y="52986"/>
                  </a:lnTo>
                  <a:lnTo>
                    <a:pt x="70199" y="53286"/>
                  </a:lnTo>
                  <a:lnTo>
                    <a:pt x="70049" y="54184"/>
                  </a:lnTo>
                  <a:lnTo>
                    <a:pt x="70199" y="55082"/>
                  </a:lnTo>
                  <a:lnTo>
                    <a:pt x="70499" y="55381"/>
                  </a:lnTo>
                  <a:lnTo>
                    <a:pt x="70798" y="55680"/>
                  </a:lnTo>
                  <a:lnTo>
                    <a:pt x="71247" y="56129"/>
                  </a:lnTo>
                  <a:lnTo>
                    <a:pt x="71846" y="56279"/>
                  </a:lnTo>
                  <a:lnTo>
                    <a:pt x="72444" y="56429"/>
                  </a:lnTo>
                  <a:lnTo>
                    <a:pt x="73043" y="56279"/>
                  </a:lnTo>
                  <a:lnTo>
                    <a:pt x="75139" y="59722"/>
                  </a:lnTo>
                  <a:lnTo>
                    <a:pt x="72444" y="61668"/>
                  </a:lnTo>
                  <a:lnTo>
                    <a:pt x="69750" y="63763"/>
                  </a:lnTo>
                  <a:lnTo>
                    <a:pt x="56728" y="54184"/>
                  </a:lnTo>
                  <a:lnTo>
                    <a:pt x="58824" y="52088"/>
                  </a:lnTo>
                  <a:lnTo>
                    <a:pt x="61218" y="50142"/>
                  </a:lnTo>
                  <a:lnTo>
                    <a:pt x="63613" y="48346"/>
                  </a:lnTo>
                  <a:lnTo>
                    <a:pt x="66008" y="46550"/>
                  </a:lnTo>
                  <a:lnTo>
                    <a:pt x="71247" y="51190"/>
                  </a:lnTo>
                  <a:lnTo>
                    <a:pt x="71247" y="51190"/>
                  </a:lnTo>
                  <a:lnTo>
                    <a:pt x="69151" y="44754"/>
                  </a:lnTo>
                  <a:lnTo>
                    <a:pt x="73342" y="42359"/>
                  </a:lnTo>
                  <a:lnTo>
                    <a:pt x="77683" y="40264"/>
                  </a:lnTo>
                  <a:lnTo>
                    <a:pt x="82323" y="38617"/>
                  </a:lnTo>
                  <a:lnTo>
                    <a:pt x="86963" y="37120"/>
                  </a:lnTo>
                  <a:lnTo>
                    <a:pt x="90406" y="43257"/>
                  </a:lnTo>
                  <a:lnTo>
                    <a:pt x="90555" y="36372"/>
                  </a:lnTo>
                  <a:lnTo>
                    <a:pt x="94447" y="35624"/>
                  </a:lnTo>
                  <a:lnTo>
                    <a:pt x="98488" y="35174"/>
                  </a:lnTo>
                  <a:close/>
                  <a:moveTo>
                    <a:pt x="56878" y="38467"/>
                  </a:moveTo>
                  <a:lnTo>
                    <a:pt x="65260" y="45951"/>
                  </a:lnTo>
                  <a:lnTo>
                    <a:pt x="62865" y="47747"/>
                  </a:lnTo>
                  <a:lnTo>
                    <a:pt x="60470" y="49544"/>
                  </a:lnTo>
                  <a:lnTo>
                    <a:pt x="58075" y="51489"/>
                  </a:lnTo>
                  <a:lnTo>
                    <a:pt x="55830" y="53585"/>
                  </a:lnTo>
                  <a:lnTo>
                    <a:pt x="48196" y="47897"/>
                  </a:lnTo>
                  <a:lnTo>
                    <a:pt x="47298" y="48646"/>
                  </a:lnTo>
                  <a:lnTo>
                    <a:pt x="53136" y="56279"/>
                  </a:lnTo>
                  <a:lnTo>
                    <a:pt x="51040" y="58524"/>
                  </a:lnTo>
                  <a:lnTo>
                    <a:pt x="49244" y="60770"/>
                  </a:lnTo>
                  <a:lnTo>
                    <a:pt x="47448" y="63164"/>
                  </a:lnTo>
                  <a:lnTo>
                    <a:pt x="45802" y="65559"/>
                  </a:lnTo>
                  <a:lnTo>
                    <a:pt x="38018" y="57477"/>
                  </a:lnTo>
                  <a:lnTo>
                    <a:pt x="40114" y="54782"/>
                  </a:lnTo>
                  <a:lnTo>
                    <a:pt x="42209" y="52238"/>
                  </a:lnTo>
                  <a:lnTo>
                    <a:pt x="44454" y="49693"/>
                  </a:lnTo>
                  <a:lnTo>
                    <a:pt x="46700" y="47298"/>
                  </a:lnTo>
                  <a:lnTo>
                    <a:pt x="49094" y="44904"/>
                  </a:lnTo>
                  <a:lnTo>
                    <a:pt x="51639" y="42658"/>
                  </a:lnTo>
                  <a:lnTo>
                    <a:pt x="54184" y="40563"/>
                  </a:lnTo>
                  <a:lnTo>
                    <a:pt x="56878" y="38467"/>
                  </a:lnTo>
                  <a:close/>
                  <a:moveTo>
                    <a:pt x="152522" y="38617"/>
                  </a:moveTo>
                  <a:lnTo>
                    <a:pt x="155216" y="40563"/>
                  </a:lnTo>
                  <a:lnTo>
                    <a:pt x="157761" y="42658"/>
                  </a:lnTo>
                  <a:lnTo>
                    <a:pt x="160306" y="44904"/>
                  </a:lnTo>
                  <a:lnTo>
                    <a:pt x="162700" y="47298"/>
                  </a:lnTo>
                  <a:lnTo>
                    <a:pt x="164946" y="49693"/>
                  </a:lnTo>
                  <a:lnTo>
                    <a:pt x="167191" y="52238"/>
                  </a:lnTo>
                  <a:lnTo>
                    <a:pt x="169286" y="54932"/>
                  </a:lnTo>
                  <a:lnTo>
                    <a:pt x="171382" y="57626"/>
                  </a:lnTo>
                  <a:lnTo>
                    <a:pt x="163748" y="65559"/>
                  </a:lnTo>
                  <a:lnTo>
                    <a:pt x="161802" y="62865"/>
                  </a:lnTo>
                  <a:lnTo>
                    <a:pt x="159707" y="60320"/>
                  </a:lnTo>
                  <a:lnTo>
                    <a:pt x="157611" y="57776"/>
                  </a:lnTo>
                  <a:lnTo>
                    <a:pt x="155366" y="55381"/>
                  </a:lnTo>
                  <a:lnTo>
                    <a:pt x="161054" y="47897"/>
                  </a:lnTo>
                  <a:lnTo>
                    <a:pt x="160156" y="46999"/>
                  </a:lnTo>
                  <a:lnTo>
                    <a:pt x="152672" y="52687"/>
                  </a:lnTo>
                  <a:lnTo>
                    <a:pt x="150576" y="50891"/>
                  </a:lnTo>
                  <a:lnTo>
                    <a:pt x="148481" y="49095"/>
                  </a:lnTo>
                  <a:lnTo>
                    <a:pt x="146385" y="47448"/>
                  </a:lnTo>
                  <a:lnTo>
                    <a:pt x="144140" y="45951"/>
                  </a:lnTo>
                  <a:lnTo>
                    <a:pt x="152522" y="38617"/>
                  </a:lnTo>
                  <a:close/>
                  <a:moveTo>
                    <a:pt x="117048" y="54184"/>
                  </a:moveTo>
                  <a:lnTo>
                    <a:pt x="120940" y="55231"/>
                  </a:lnTo>
                  <a:lnTo>
                    <a:pt x="124682" y="56579"/>
                  </a:lnTo>
                  <a:lnTo>
                    <a:pt x="128424" y="58375"/>
                  </a:lnTo>
                  <a:lnTo>
                    <a:pt x="131867" y="60320"/>
                  </a:lnTo>
                  <a:lnTo>
                    <a:pt x="128274" y="66158"/>
                  </a:lnTo>
                  <a:lnTo>
                    <a:pt x="125281" y="64511"/>
                  </a:lnTo>
                  <a:lnTo>
                    <a:pt x="122287" y="63015"/>
                  </a:lnTo>
                  <a:lnTo>
                    <a:pt x="118994" y="61817"/>
                  </a:lnTo>
                  <a:lnTo>
                    <a:pt x="115701" y="60919"/>
                  </a:lnTo>
                  <a:lnTo>
                    <a:pt x="117048" y="54184"/>
                  </a:lnTo>
                  <a:close/>
                  <a:moveTo>
                    <a:pt x="92052" y="54184"/>
                  </a:moveTo>
                  <a:lnTo>
                    <a:pt x="93998" y="60770"/>
                  </a:lnTo>
                  <a:lnTo>
                    <a:pt x="90406" y="61817"/>
                  </a:lnTo>
                  <a:lnTo>
                    <a:pt x="86813" y="63164"/>
                  </a:lnTo>
                  <a:lnTo>
                    <a:pt x="83521" y="64811"/>
                  </a:lnTo>
                  <a:lnTo>
                    <a:pt x="80228" y="66757"/>
                  </a:lnTo>
                  <a:lnTo>
                    <a:pt x="76785" y="60770"/>
                  </a:lnTo>
                  <a:lnTo>
                    <a:pt x="80377" y="58674"/>
                  </a:lnTo>
                  <a:lnTo>
                    <a:pt x="84119" y="56878"/>
                  </a:lnTo>
                  <a:lnTo>
                    <a:pt x="88011" y="55381"/>
                  </a:lnTo>
                  <a:lnTo>
                    <a:pt x="92052" y="54184"/>
                  </a:lnTo>
                  <a:close/>
                  <a:moveTo>
                    <a:pt x="132615" y="60770"/>
                  </a:moveTo>
                  <a:lnTo>
                    <a:pt x="135160" y="62416"/>
                  </a:lnTo>
                  <a:lnTo>
                    <a:pt x="137405" y="64212"/>
                  </a:lnTo>
                  <a:lnTo>
                    <a:pt x="131717" y="68553"/>
                  </a:lnTo>
                  <a:lnTo>
                    <a:pt x="129172" y="66607"/>
                  </a:lnTo>
                  <a:lnTo>
                    <a:pt x="132615" y="60770"/>
                  </a:lnTo>
                  <a:close/>
                  <a:moveTo>
                    <a:pt x="37569" y="58375"/>
                  </a:moveTo>
                  <a:lnTo>
                    <a:pt x="38168" y="59123"/>
                  </a:lnTo>
                  <a:lnTo>
                    <a:pt x="37420" y="60320"/>
                  </a:lnTo>
                  <a:lnTo>
                    <a:pt x="36971" y="61219"/>
                  </a:lnTo>
                  <a:lnTo>
                    <a:pt x="36671" y="62117"/>
                  </a:lnTo>
                  <a:lnTo>
                    <a:pt x="37719" y="60470"/>
                  </a:lnTo>
                  <a:lnTo>
                    <a:pt x="38467" y="59273"/>
                  </a:lnTo>
                  <a:lnTo>
                    <a:pt x="39066" y="60021"/>
                  </a:lnTo>
                  <a:lnTo>
                    <a:pt x="38318" y="61219"/>
                  </a:lnTo>
                  <a:lnTo>
                    <a:pt x="37869" y="62117"/>
                  </a:lnTo>
                  <a:lnTo>
                    <a:pt x="37569" y="63015"/>
                  </a:lnTo>
                  <a:lnTo>
                    <a:pt x="37569" y="63015"/>
                  </a:lnTo>
                  <a:lnTo>
                    <a:pt x="38168" y="62266"/>
                  </a:lnTo>
                  <a:lnTo>
                    <a:pt x="38617" y="61368"/>
                  </a:lnTo>
                  <a:lnTo>
                    <a:pt x="39216" y="60171"/>
                  </a:lnTo>
                  <a:lnTo>
                    <a:pt x="39814" y="60770"/>
                  </a:lnTo>
                  <a:lnTo>
                    <a:pt x="39066" y="62117"/>
                  </a:lnTo>
                  <a:lnTo>
                    <a:pt x="38916" y="62715"/>
                  </a:lnTo>
                  <a:lnTo>
                    <a:pt x="38617" y="63314"/>
                  </a:lnTo>
                  <a:lnTo>
                    <a:pt x="38767" y="63464"/>
                  </a:lnTo>
                  <a:lnTo>
                    <a:pt x="39665" y="61967"/>
                  </a:lnTo>
                  <a:lnTo>
                    <a:pt x="40114" y="61069"/>
                  </a:lnTo>
                  <a:lnTo>
                    <a:pt x="40862" y="61967"/>
                  </a:lnTo>
                  <a:lnTo>
                    <a:pt x="40413" y="62865"/>
                  </a:lnTo>
                  <a:lnTo>
                    <a:pt x="39964" y="63613"/>
                  </a:lnTo>
                  <a:lnTo>
                    <a:pt x="39665" y="64511"/>
                  </a:lnTo>
                  <a:lnTo>
                    <a:pt x="39814" y="64511"/>
                  </a:lnTo>
                  <a:lnTo>
                    <a:pt x="40263" y="63763"/>
                  </a:lnTo>
                  <a:lnTo>
                    <a:pt x="40563" y="63015"/>
                  </a:lnTo>
                  <a:lnTo>
                    <a:pt x="41162" y="62117"/>
                  </a:lnTo>
                  <a:lnTo>
                    <a:pt x="41760" y="62865"/>
                  </a:lnTo>
                  <a:lnTo>
                    <a:pt x="41311" y="63613"/>
                  </a:lnTo>
                  <a:lnTo>
                    <a:pt x="40862" y="64362"/>
                  </a:lnTo>
                  <a:lnTo>
                    <a:pt x="40563" y="65110"/>
                  </a:lnTo>
                  <a:lnTo>
                    <a:pt x="40713" y="65110"/>
                  </a:lnTo>
                  <a:lnTo>
                    <a:pt x="41760" y="63314"/>
                  </a:lnTo>
                  <a:lnTo>
                    <a:pt x="41910" y="63015"/>
                  </a:lnTo>
                  <a:lnTo>
                    <a:pt x="42509" y="63613"/>
                  </a:lnTo>
                  <a:lnTo>
                    <a:pt x="42209" y="64062"/>
                  </a:lnTo>
                  <a:lnTo>
                    <a:pt x="41611" y="65559"/>
                  </a:lnTo>
                  <a:lnTo>
                    <a:pt x="41760" y="65559"/>
                  </a:lnTo>
                  <a:lnTo>
                    <a:pt x="42359" y="64212"/>
                  </a:lnTo>
                  <a:lnTo>
                    <a:pt x="42658" y="63763"/>
                  </a:lnTo>
                  <a:lnTo>
                    <a:pt x="43257" y="64362"/>
                  </a:lnTo>
                  <a:lnTo>
                    <a:pt x="42958" y="64961"/>
                  </a:lnTo>
                  <a:lnTo>
                    <a:pt x="42509" y="66008"/>
                  </a:lnTo>
                  <a:lnTo>
                    <a:pt x="43107" y="65410"/>
                  </a:lnTo>
                  <a:lnTo>
                    <a:pt x="43407" y="64511"/>
                  </a:lnTo>
                  <a:lnTo>
                    <a:pt x="44005" y="65110"/>
                  </a:lnTo>
                  <a:lnTo>
                    <a:pt x="43856" y="65410"/>
                  </a:lnTo>
                  <a:lnTo>
                    <a:pt x="43556" y="66008"/>
                  </a:lnTo>
                  <a:lnTo>
                    <a:pt x="43407" y="66457"/>
                  </a:lnTo>
                  <a:lnTo>
                    <a:pt x="43556" y="66607"/>
                  </a:lnTo>
                  <a:lnTo>
                    <a:pt x="44005" y="65559"/>
                  </a:lnTo>
                  <a:lnTo>
                    <a:pt x="44155" y="65410"/>
                  </a:lnTo>
                  <a:lnTo>
                    <a:pt x="44754" y="65859"/>
                  </a:lnTo>
                  <a:lnTo>
                    <a:pt x="44155" y="67056"/>
                  </a:lnTo>
                  <a:lnTo>
                    <a:pt x="44305" y="67206"/>
                  </a:lnTo>
                  <a:lnTo>
                    <a:pt x="44904" y="66158"/>
                  </a:lnTo>
                  <a:lnTo>
                    <a:pt x="45203" y="66457"/>
                  </a:lnTo>
                  <a:lnTo>
                    <a:pt x="45353" y="66607"/>
                  </a:lnTo>
                  <a:lnTo>
                    <a:pt x="45203" y="66757"/>
                  </a:lnTo>
                  <a:lnTo>
                    <a:pt x="45053" y="67206"/>
                  </a:lnTo>
                  <a:lnTo>
                    <a:pt x="45053" y="67655"/>
                  </a:lnTo>
                  <a:lnTo>
                    <a:pt x="45053" y="67804"/>
                  </a:lnTo>
                  <a:lnTo>
                    <a:pt x="45203" y="67804"/>
                  </a:lnTo>
                  <a:lnTo>
                    <a:pt x="45502" y="66906"/>
                  </a:lnTo>
                  <a:lnTo>
                    <a:pt x="45502" y="66757"/>
                  </a:lnTo>
                  <a:lnTo>
                    <a:pt x="45951" y="67206"/>
                  </a:lnTo>
                  <a:lnTo>
                    <a:pt x="46101" y="67355"/>
                  </a:lnTo>
                  <a:lnTo>
                    <a:pt x="45802" y="68104"/>
                  </a:lnTo>
                  <a:lnTo>
                    <a:pt x="45951" y="68104"/>
                  </a:lnTo>
                  <a:lnTo>
                    <a:pt x="46251" y="67505"/>
                  </a:lnTo>
                  <a:lnTo>
                    <a:pt x="46849" y="68104"/>
                  </a:lnTo>
                  <a:lnTo>
                    <a:pt x="46700" y="68104"/>
                  </a:lnTo>
                  <a:lnTo>
                    <a:pt x="46700" y="68702"/>
                  </a:lnTo>
                  <a:lnTo>
                    <a:pt x="45203" y="68253"/>
                  </a:lnTo>
                  <a:lnTo>
                    <a:pt x="44155" y="68104"/>
                  </a:lnTo>
                  <a:lnTo>
                    <a:pt x="33378" y="64961"/>
                  </a:lnTo>
                  <a:lnTo>
                    <a:pt x="35534" y="61368"/>
                  </a:lnTo>
                  <a:lnTo>
                    <a:pt x="35623" y="61368"/>
                  </a:lnTo>
                  <a:lnTo>
                    <a:pt x="36971" y="59422"/>
                  </a:lnTo>
                  <a:lnTo>
                    <a:pt x="37569" y="58375"/>
                  </a:lnTo>
                  <a:close/>
                  <a:moveTo>
                    <a:pt x="171831" y="58375"/>
                  </a:moveTo>
                  <a:lnTo>
                    <a:pt x="172579" y="59422"/>
                  </a:lnTo>
                  <a:lnTo>
                    <a:pt x="173777" y="61368"/>
                  </a:lnTo>
                  <a:lnTo>
                    <a:pt x="173926" y="61368"/>
                  </a:lnTo>
                  <a:lnTo>
                    <a:pt x="176022" y="64961"/>
                  </a:lnTo>
                  <a:lnTo>
                    <a:pt x="165245" y="68104"/>
                  </a:lnTo>
                  <a:lnTo>
                    <a:pt x="164197" y="68403"/>
                  </a:lnTo>
                  <a:lnTo>
                    <a:pt x="162850" y="68702"/>
                  </a:lnTo>
                  <a:lnTo>
                    <a:pt x="162700" y="68104"/>
                  </a:lnTo>
                  <a:lnTo>
                    <a:pt x="163149" y="67505"/>
                  </a:lnTo>
                  <a:lnTo>
                    <a:pt x="163449" y="68104"/>
                  </a:lnTo>
                  <a:lnTo>
                    <a:pt x="163598" y="68104"/>
                  </a:lnTo>
                  <a:lnTo>
                    <a:pt x="163449" y="67355"/>
                  </a:lnTo>
                  <a:lnTo>
                    <a:pt x="163449" y="67206"/>
                  </a:lnTo>
                  <a:lnTo>
                    <a:pt x="163898" y="66757"/>
                  </a:lnTo>
                  <a:lnTo>
                    <a:pt x="163898" y="66906"/>
                  </a:lnTo>
                  <a:lnTo>
                    <a:pt x="164347" y="67804"/>
                  </a:lnTo>
                  <a:lnTo>
                    <a:pt x="164497" y="67655"/>
                  </a:lnTo>
                  <a:lnTo>
                    <a:pt x="164347" y="67206"/>
                  </a:lnTo>
                  <a:lnTo>
                    <a:pt x="164197" y="66757"/>
                  </a:lnTo>
                  <a:lnTo>
                    <a:pt x="164047" y="66607"/>
                  </a:lnTo>
                  <a:lnTo>
                    <a:pt x="164197" y="66457"/>
                  </a:lnTo>
                  <a:lnTo>
                    <a:pt x="164497" y="66158"/>
                  </a:lnTo>
                  <a:lnTo>
                    <a:pt x="165095" y="67206"/>
                  </a:lnTo>
                  <a:lnTo>
                    <a:pt x="165245" y="67206"/>
                  </a:lnTo>
                  <a:lnTo>
                    <a:pt x="165245" y="67056"/>
                  </a:lnTo>
                  <a:lnTo>
                    <a:pt x="164796" y="65859"/>
                  </a:lnTo>
                  <a:lnTo>
                    <a:pt x="165245" y="65410"/>
                  </a:lnTo>
                  <a:lnTo>
                    <a:pt x="165395" y="65559"/>
                  </a:lnTo>
                  <a:lnTo>
                    <a:pt x="165993" y="66607"/>
                  </a:lnTo>
                  <a:lnTo>
                    <a:pt x="165993" y="66457"/>
                  </a:lnTo>
                  <a:lnTo>
                    <a:pt x="165844" y="66008"/>
                  </a:lnTo>
                  <a:lnTo>
                    <a:pt x="165544" y="65410"/>
                  </a:lnTo>
                  <a:lnTo>
                    <a:pt x="165395" y="65110"/>
                  </a:lnTo>
                  <a:lnTo>
                    <a:pt x="165993" y="64511"/>
                  </a:lnTo>
                  <a:lnTo>
                    <a:pt x="166442" y="65410"/>
                  </a:lnTo>
                  <a:lnTo>
                    <a:pt x="166891" y="66008"/>
                  </a:lnTo>
                  <a:lnTo>
                    <a:pt x="167041" y="66008"/>
                  </a:lnTo>
                  <a:lnTo>
                    <a:pt x="166442" y="64961"/>
                  </a:lnTo>
                  <a:lnTo>
                    <a:pt x="166143" y="64362"/>
                  </a:lnTo>
                  <a:lnTo>
                    <a:pt x="166742" y="63763"/>
                  </a:lnTo>
                  <a:lnTo>
                    <a:pt x="167041" y="64212"/>
                  </a:lnTo>
                  <a:lnTo>
                    <a:pt x="167640" y="65559"/>
                  </a:lnTo>
                  <a:lnTo>
                    <a:pt x="167789" y="65559"/>
                  </a:lnTo>
                  <a:lnTo>
                    <a:pt x="167191" y="64062"/>
                  </a:lnTo>
                  <a:lnTo>
                    <a:pt x="166891" y="63613"/>
                  </a:lnTo>
                  <a:lnTo>
                    <a:pt x="167490" y="63015"/>
                  </a:lnTo>
                  <a:lnTo>
                    <a:pt x="167789" y="63314"/>
                  </a:lnTo>
                  <a:lnTo>
                    <a:pt x="168687" y="65110"/>
                  </a:lnTo>
                  <a:lnTo>
                    <a:pt x="168837" y="65110"/>
                  </a:lnTo>
                  <a:lnTo>
                    <a:pt x="168538" y="64362"/>
                  </a:lnTo>
                  <a:lnTo>
                    <a:pt x="168238" y="63613"/>
                  </a:lnTo>
                  <a:lnTo>
                    <a:pt x="167640" y="62865"/>
                  </a:lnTo>
                  <a:lnTo>
                    <a:pt x="168388" y="62117"/>
                  </a:lnTo>
                  <a:lnTo>
                    <a:pt x="168837" y="63015"/>
                  </a:lnTo>
                  <a:lnTo>
                    <a:pt x="169286" y="63763"/>
                  </a:lnTo>
                  <a:lnTo>
                    <a:pt x="169735" y="64511"/>
                  </a:lnTo>
                  <a:lnTo>
                    <a:pt x="169436" y="63613"/>
                  </a:lnTo>
                  <a:lnTo>
                    <a:pt x="168987" y="62865"/>
                  </a:lnTo>
                  <a:lnTo>
                    <a:pt x="168538" y="61967"/>
                  </a:lnTo>
                  <a:lnTo>
                    <a:pt x="169436" y="61069"/>
                  </a:lnTo>
                  <a:lnTo>
                    <a:pt x="169885" y="61967"/>
                  </a:lnTo>
                  <a:lnTo>
                    <a:pt x="170633" y="63464"/>
                  </a:lnTo>
                  <a:lnTo>
                    <a:pt x="170783" y="63464"/>
                  </a:lnTo>
                  <a:lnTo>
                    <a:pt x="170783" y="63314"/>
                  </a:lnTo>
                  <a:lnTo>
                    <a:pt x="170633" y="62715"/>
                  </a:lnTo>
                  <a:lnTo>
                    <a:pt x="170334" y="62117"/>
                  </a:lnTo>
                  <a:lnTo>
                    <a:pt x="169586" y="60770"/>
                  </a:lnTo>
                  <a:lnTo>
                    <a:pt x="170184" y="60171"/>
                  </a:lnTo>
                  <a:lnTo>
                    <a:pt x="170783" y="61368"/>
                  </a:lnTo>
                  <a:lnTo>
                    <a:pt x="171232" y="62266"/>
                  </a:lnTo>
                  <a:lnTo>
                    <a:pt x="171831" y="63015"/>
                  </a:lnTo>
                  <a:lnTo>
                    <a:pt x="171531" y="62117"/>
                  </a:lnTo>
                  <a:lnTo>
                    <a:pt x="171082" y="61219"/>
                  </a:lnTo>
                  <a:lnTo>
                    <a:pt x="170334" y="60021"/>
                  </a:lnTo>
                  <a:lnTo>
                    <a:pt x="171082" y="59273"/>
                  </a:lnTo>
                  <a:lnTo>
                    <a:pt x="171681" y="60470"/>
                  </a:lnTo>
                  <a:lnTo>
                    <a:pt x="172729" y="62117"/>
                  </a:lnTo>
                  <a:lnTo>
                    <a:pt x="172878" y="62117"/>
                  </a:lnTo>
                  <a:lnTo>
                    <a:pt x="172429" y="61219"/>
                  </a:lnTo>
                  <a:lnTo>
                    <a:pt x="171980" y="60320"/>
                  </a:lnTo>
                  <a:lnTo>
                    <a:pt x="171232" y="59123"/>
                  </a:lnTo>
                  <a:lnTo>
                    <a:pt x="171831" y="58375"/>
                  </a:lnTo>
                  <a:close/>
                  <a:moveTo>
                    <a:pt x="46999" y="68253"/>
                  </a:moveTo>
                  <a:lnTo>
                    <a:pt x="47747" y="69002"/>
                  </a:lnTo>
                  <a:lnTo>
                    <a:pt x="47747" y="69002"/>
                  </a:lnTo>
                  <a:lnTo>
                    <a:pt x="46849" y="68852"/>
                  </a:lnTo>
                  <a:lnTo>
                    <a:pt x="46999" y="68253"/>
                  </a:lnTo>
                  <a:close/>
                  <a:moveTo>
                    <a:pt x="162401" y="68253"/>
                  </a:moveTo>
                  <a:lnTo>
                    <a:pt x="162700" y="68852"/>
                  </a:lnTo>
                  <a:lnTo>
                    <a:pt x="161653" y="69002"/>
                  </a:lnTo>
                  <a:lnTo>
                    <a:pt x="161653" y="69002"/>
                  </a:lnTo>
                  <a:lnTo>
                    <a:pt x="162401" y="68253"/>
                  </a:lnTo>
                  <a:close/>
                  <a:moveTo>
                    <a:pt x="76037" y="61219"/>
                  </a:moveTo>
                  <a:lnTo>
                    <a:pt x="79479" y="67206"/>
                  </a:lnTo>
                  <a:lnTo>
                    <a:pt x="76935" y="69002"/>
                  </a:lnTo>
                  <a:lnTo>
                    <a:pt x="71247" y="64811"/>
                  </a:lnTo>
                  <a:lnTo>
                    <a:pt x="73492" y="63015"/>
                  </a:lnTo>
                  <a:lnTo>
                    <a:pt x="76037" y="61219"/>
                  </a:lnTo>
                  <a:close/>
                  <a:moveTo>
                    <a:pt x="114354" y="62117"/>
                  </a:moveTo>
                  <a:lnTo>
                    <a:pt x="116599" y="62566"/>
                  </a:lnTo>
                  <a:lnTo>
                    <a:pt x="118695" y="63314"/>
                  </a:lnTo>
                  <a:lnTo>
                    <a:pt x="120790" y="64062"/>
                  </a:lnTo>
                  <a:lnTo>
                    <a:pt x="122886" y="64961"/>
                  </a:lnTo>
                  <a:lnTo>
                    <a:pt x="124832" y="65859"/>
                  </a:lnTo>
                  <a:lnTo>
                    <a:pt x="126778" y="67056"/>
                  </a:lnTo>
                  <a:lnTo>
                    <a:pt x="128723" y="68104"/>
                  </a:lnTo>
                  <a:lnTo>
                    <a:pt x="130520" y="69451"/>
                  </a:lnTo>
                  <a:lnTo>
                    <a:pt x="117048" y="79629"/>
                  </a:lnTo>
                  <a:lnTo>
                    <a:pt x="114354" y="62117"/>
                  </a:lnTo>
                  <a:close/>
                  <a:moveTo>
                    <a:pt x="64511" y="71546"/>
                  </a:moveTo>
                  <a:lnTo>
                    <a:pt x="68852" y="77234"/>
                  </a:lnTo>
                  <a:lnTo>
                    <a:pt x="67056" y="79779"/>
                  </a:lnTo>
                  <a:lnTo>
                    <a:pt x="61218" y="76186"/>
                  </a:lnTo>
                  <a:lnTo>
                    <a:pt x="62865" y="73792"/>
                  </a:lnTo>
                  <a:lnTo>
                    <a:pt x="64511" y="71546"/>
                  </a:lnTo>
                  <a:close/>
                  <a:moveTo>
                    <a:pt x="94896" y="62117"/>
                  </a:moveTo>
                  <a:lnTo>
                    <a:pt x="92352" y="80377"/>
                  </a:lnTo>
                  <a:lnTo>
                    <a:pt x="78132" y="69900"/>
                  </a:lnTo>
                  <a:lnTo>
                    <a:pt x="80078" y="68553"/>
                  </a:lnTo>
                  <a:lnTo>
                    <a:pt x="81874" y="67355"/>
                  </a:lnTo>
                  <a:lnTo>
                    <a:pt x="83970" y="66158"/>
                  </a:lnTo>
                  <a:lnTo>
                    <a:pt x="86065" y="65110"/>
                  </a:lnTo>
                  <a:lnTo>
                    <a:pt x="88161" y="64212"/>
                  </a:lnTo>
                  <a:lnTo>
                    <a:pt x="90256" y="63464"/>
                  </a:lnTo>
                  <a:lnTo>
                    <a:pt x="92501" y="62715"/>
                  </a:lnTo>
                  <a:lnTo>
                    <a:pt x="94896" y="62117"/>
                  </a:lnTo>
                  <a:close/>
                  <a:moveTo>
                    <a:pt x="144140" y="70648"/>
                  </a:moveTo>
                  <a:lnTo>
                    <a:pt x="146535" y="73792"/>
                  </a:lnTo>
                  <a:lnTo>
                    <a:pt x="148780" y="77084"/>
                  </a:lnTo>
                  <a:lnTo>
                    <a:pt x="143093" y="80826"/>
                  </a:lnTo>
                  <a:lnTo>
                    <a:pt x="141596" y="78581"/>
                  </a:lnTo>
                  <a:lnTo>
                    <a:pt x="139949" y="76336"/>
                  </a:lnTo>
                  <a:lnTo>
                    <a:pt x="144140" y="70648"/>
                  </a:lnTo>
                  <a:close/>
                  <a:moveTo>
                    <a:pt x="32929" y="65859"/>
                  </a:moveTo>
                  <a:lnTo>
                    <a:pt x="43706" y="68852"/>
                  </a:lnTo>
                  <a:lnTo>
                    <a:pt x="41311" y="73193"/>
                  </a:lnTo>
                  <a:lnTo>
                    <a:pt x="39365" y="77534"/>
                  </a:lnTo>
                  <a:lnTo>
                    <a:pt x="37569" y="82024"/>
                  </a:lnTo>
                  <a:lnTo>
                    <a:pt x="36222" y="86664"/>
                  </a:lnTo>
                  <a:lnTo>
                    <a:pt x="26343" y="81575"/>
                  </a:lnTo>
                  <a:lnTo>
                    <a:pt x="26643" y="80527"/>
                  </a:lnTo>
                  <a:lnTo>
                    <a:pt x="27990" y="76635"/>
                  </a:lnTo>
                  <a:lnTo>
                    <a:pt x="29487" y="73043"/>
                  </a:lnTo>
                  <a:lnTo>
                    <a:pt x="31133" y="69301"/>
                  </a:lnTo>
                  <a:lnTo>
                    <a:pt x="32929" y="65859"/>
                  </a:lnTo>
                  <a:close/>
                  <a:moveTo>
                    <a:pt x="176471" y="65859"/>
                  </a:moveTo>
                  <a:lnTo>
                    <a:pt x="178417" y="69601"/>
                  </a:lnTo>
                  <a:lnTo>
                    <a:pt x="180213" y="73492"/>
                  </a:lnTo>
                  <a:lnTo>
                    <a:pt x="181710" y="77534"/>
                  </a:lnTo>
                  <a:lnTo>
                    <a:pt x="183057" y="81575"/>
                  </a:lnTo>
                  <a:lnTo>
                    <a:pt x="173178" y="86814"/>
                  </a:lnTo>
                  <a:lnTo>
                    <a:pt x="171831" y="82024"/>
                  </a:lnTo>
                  <a:lnTo>
                    <a:pt x="170035" y="77534"/>
                  </a:lnTo>
                  <a:lnTo>
                    <a:pt x="168089" y="73193"/>
                  </a:lnTo>
                  <a:lnTo>
                    <a:pt x="165694" y="68852"/>
                  </a:lnTo>
                  <a:lnTo>
                    <a:pt x="176471" y="65859"/>
                  </a:lnTo>
                  <a:close/>
                  <a:moveTo>
                    <a:pt x="38168" y="88909"/>
                  </a:moveTo>
                  <a:lnTo>
                    <a:pt x="39216" y="89358"/>
                  </a:lnTo>
                  <a:lnTo>
                    <a:pt x="38168" y="89358"/>
                  </a:lnTo>
                  <a:lnTo>
                    <a:pt x="38168" y="88909"/>
                  </a:lnTo>
                  <a:close/>
                  <a:moveTo>
                    <a:pt x="171232" y="88909"/>
                  </a:moveTo>
                  <a:lnTo>
                    <a:pt x="171232" y="89358"/>
                  </a:lnTo>
                  <a:lnTo>
                    <a:pt x="170334" y="89358"/>
                  </a:lnTo>
                  <a:lnTo>
                    <a:pt x="171232" y="88909"/>
                  </a:lnTo>
                  <a:close/>
                  <a:moveTo>
                    <a:pt x="26194" y="82623"/>
                  </a:moveTo>
                  <a:lnTo>
                    <a:pt x="26942" y="83072"/>
                  </a:lnTo>
                  <a:lnTo>
                    <a:pt x="26643" y="84568"/>
                  </a:lnTo>
                  <a:lnTo>
                    <a:pt x="26493" y="85466"/>
                  </a:lnTo>
                  <a:lnTo>
                    <a:pt x="26343" y="86365"/>
                  </a:lnTo>
                  <a:lnTo>
                    <a:pt x="26493" y="86365"/>
                  </a:lnTo>
                  <a:lnTo>
                    <a:pt x="26942" y="84419"/>
                  </a:lnTo>
                  <a:lnTo>
                    <a:pt x="27241" y="83221"/>
                  </a:lnTo>
                  <a:lnTo>
                    <a:pt x="27990" y="83670"/>
                  </a:lnTo>
                  <a:lnTo>
                    <a:pt x="27840" y="85017"/>
                  </a:lnTo>
                  <a:lnTo>
                    <a:pt x="27690" y="85916"/>
                  </a:lnTo>
                  <a:lnTo>
                    <a:pt x="27541" y="86814"/>
                  </a:lnTo>
                  <a:lnTo>
                    <a:pt x="27541" y="86963"/>
                  </a:lnTo>
                  <a:lnTo>
                    <a:pt x="27690" y="86963"/>
                  </a:lnTo>
                  <a:lnTo>
                    <a:pt x="27990" y="85916"/>
                  </a:lnTo>
                  <a:lnTo>
                    <a:pt x="28140" y="85017"/>
                  </a:lnTo>
                  <a:lnTo>
                    <a:pt x="28289" y="83670"/>
                  </a:lnTo>
                  <a:lnTo>
                    <a:pt x="29038" y="84119"/>
                  </a:lnTo>
                  <a:lnTo>
                    <a:pt x="28738" y="85466"/>
                  </a:lnTo>
                  <a:lnTo>
                    <a:pt x="28738" y="86215"/>
                  </a:lnTo>
                  <a:lnTo>
                    <a:pt x="28738" y="86963"/>
                  </a:lnTo>
                  <a:lnTo>
                    <a:pt x="28888" y="86963"/>
                  </a:lnTo>
                  <a:lnTo>
                    <a:pt x="29187" y="85167"/>
                  </a:lnTo>
                  <a:lnTo>
                    <a:pt x="29337" y="84269"/>
                  </a:lnTo>
                  <a:lnTo>
                    <a:pt x="30385" y="84868"/>
                  </a:lnTo>
                  <a:lnTo>
                    <a:pt x="30085" y="86215"/>
                  </a:lnTo>
                  <a:lnTo>
                    <a:pt x="30085" y="87562"/>
                  </a:lnTo>
                  <a:lnTo>
                    <a:pt x="30385" y="86814"/>
                  </a:lnTo>
                  <a:lnTo>
                    <a:pt x="30534" y="85766"/>
                  </a:lnTo>
                  <a:lnTo>
                    <a:pt x="30684" y="85017"/>
                  </a:lnTo>
                  <a:lnTo>
                    <a:pt x="31432" y="85317"/>
                  </a:lnTo>
                  <a:lnTo>
                    <a:pt x="31283" y="86365"/>
                  </a:lnTo>
                  <a:lnTo>
                    <a:pt x="31133" y="87113"/>
                  </a:lnTo>
                  <a:lnTo>
                    <a:pt x="31133" y="87861"/>
                  </a:lnTo>
                  <a:lnTo>
                    <a:pt x="31283" y="87861"/>
                  </a:lnTo>
                  <a:lnTo>
                    <a:pt x="31582" y="85916"/>
                  </a:lnTo>
                  <a:lnTo>
                    <a:pt x="31732" y="85466"/>
                  </a:lnTo>
                  <a:lnTo>
                    <a:pt x="32480" y="85916"/>
                  </a:lnTo>
                  <a:lnTo>
                    <a:pt x="32331" y="86215"/>
                  </a:lnTo>
                  <a:lnTo>
                    <a:pt x="32181" y="87113"/>
                  </a:lnTo>
                  <a:lnTo>
                    <a:pt x="32181" y="88011"/>
                  </a:lnTo>
                  <a:lnTo>
                    <a:pt x="32331" y="88011"/>
                  </a:lnTo>
                  <a:lnTo>
                    <a:pt x="32480" y="86814"/>
                  </a:lnTo>
                  <a:lnTo>
                    <a:pt x="32630" y="86065"/>
                  </a:lnTo>
                  <a:lnTo>
                    <a:pt x="33378" y="86365"/>
                  </a:lnTo>
                  <a:lnTo>
                    <a:pt x="33229" y="87263"/>
                  </a:lnTo>
                  <a:lnTo>
                    <a:pt x="33229" y="88161"/>
                  </a:lnTo>
                  <a:lnTo>
                    <a:pt x="33528" y="87412"/>
                  </a:lnTo>
                  <a:lnTo>
                    <a:pt x="33678" y="86514"/>
                  </a:lnTo>
                  <a:lnTo>
                    <a:pt x="34426" y="86814"/>
                  </a:lnTo>
                  <a:lnTo>
                    <a:pt x="34276" y="87263"/>
                  </a:lnTo>
                  <a:lnTo>
                    <a:pt x="34276" y="87712"/>
                  </a:lnTo>
                  <a:lnTo>
                    <a:pt x="34276" y="88310"/>
                  </a:lnTo>
                  <a:lnTo>
                    <a:pt x="34576" y="87263"/>
                  </a:lnTo>
                  <a:lnTo>
                    <a:pt x="34576" y="86963"/>
                  </a:lnTo>
                  <a:lnTo>
                    <a:pt x="35324" y="87263"/>
                  </a:lnTo>
                  <a:lnTo>
                    <a:pt x="35174" y="88610"/>
                  </a:lnTo>
                  <a:lnTo>
                    <a:pt x="35324" y="88759"/>
                  </a:lnTo>
                  <a:lnTo>
                    <a:pt x="35324" y="88610"/>
                  </a:lnTo>
                  <a:lnTo>
                    <a:pt x="35474" y="87412"/>
                  </a:lnTo>
                  <a:lnTo>
                    <a:pt x="35923" y="87712"/>
                  </a:lnTo>
                  <a:lnTo>
                    <a:pt x="36072" y="87712"/>
                  </a:lnTo>
                  <a:lnTo>
                    <a:pt x="36072" y="88011"/>
                  </a:lnTo>
                  <a:lnTo>
                    <a:pt x="36222" y="88909"/>
                  </a:lnTo>
                  <a:lnTo>
                    <a:pt x="36372" y="88161"/>
                  </a:lnTo>
                  <a:lnTo>
                    <a:pt x="36372" y="87861"/>
                  </a:lnTo>
                  <a:lnTo>
                    <a:pt x="36821" y="88161"/>
                  </a:lnTo>
                  <a:lnTo>
                    <a:pt x="36971" y="88310"/>
                  </a:lnTo>
                  <a:lnTo>
                    <a:pt x="37120" y="89059"/>
                  </a:lnTo>
                  <a:lnTo>
                    <a:pt x="37270" y="88310"/>
                  </a:lnTo>
                  <a:lnTo>
                    <a:pt x="38018" y="88759"/>
                  </a:lnTo>
                  <a:lnTo>
                    <a:pt x="38018" y="89358"/>
                  </a:lnTo>
                  <a:lnTo>
                    <a:pt x="36522" y="89508"/>
                  </a:lnTo>
                  <a:lnTo>
                    <a:pt x="35474" y="89508"/>
                  </a:lnTo>
                  <a:lnTo>
                    <a:pt x="24398" y="90107"/>
                  </a:lnTo>
                  <a:lnTo>
                    <a:pt x="24398" y="90107"/>
                  </a:lnTo>
                  <a:lnTo>
                    <a:pt x="25146" y="86065"/>
                  </a:lnTo>
                  <a:lnTo>
                    <a:pt x="25296" y="86065"/>
                  </a:lnTo>
                  <a:lnTo>
                    <a:pt x="25745" y="84269"/>
                  </a:lnTo>
                  <a:lnTo>
                    <a:pt x="26044" y="83521"/>
                  </a:lnTo>
                  <a:lnTo>
                    <a:pt x="26194" y="82623"/>
                  </a:lnTo>
                  <a:close/>
                  <a:moveTo>
                    <a:pt x="183356" y="82623"/>
                  </a:moveTo>
                  <a:lnTo>
                    <a:pt x="183506" y="83521"/>
                  </a:lnTo>
                  <a:lnTo>
                    <a:pt x="183655" y="84269"/>
                  </a:lnTo>
                  <a:lnTo>
                    <a:pt x="184104" y="86065"/>
                  </a:lnTo>
                  <a:lnTo>
                    <a:pt x="184254" y="86065"/>
                  </a:lnTo>
                  <a:lnTo>
                    <a:pt x="185002" y="90107"/>
                  </a:lnTo>
                  <a:lnTo>
                    <a:pt x="185002" y="90107"/>
                  </a:lnTo>
                  <a:lnTo>
                    <a:pt x="173926" y="89508"/>
                  </a:lnTo>
                  <a:lnTo>
                    <a:pt x="172878" y="89508"/>
                  </a:lnTo>
                  <a:lnTo>
                    <a:pt x="171382" y="89358"/>
                  </a:lnTo>
                  <a:lnTo>
                    <a:pt x="171531" y="88759"/>
                  </a:lnTo>
                  <a:lnTo>
                    <a:pt x="172130" y="88310"/>
                  </a:lnTo>
                  <a:lnTo>
                    <a:pt x="172280" y="89059"/>
                  </a:lnTo>
                  <a:lnTo>
                    <a:pt x="172429" y="89059"/>
                  </a:lnTo>
                  <a:lnTo>
                    <a:pt x="172429" y="88310"/>
                  </a:lnTo>
                  <a:lnTo>
                    <a:pt x="172579" y="88161"/>
                  </a:lnTo>
                  <a:lnTo>
                    <a:pt x="173028" y="87861"/>
                  </a:lnTo>
                  <a:lnTo>
                    <a:pt x="173028" y="88161"/>
                  </a:lnTo>
                  <a:lnTo>
                    <a:pt x="173178" y="88909"/>
                  </a:lnTo>
                  <a:lnTo>
                    <a:pt x="173178" y="89059"/>
                  </a:lnTo>
                  <a:lnTo>
                    <a:pt x="173328" y="88909"/>
                  </a:lnTo>
                  <a:lnTo>
                    <a:pt x="173328" y="88011"/>
                  </a:lnTo>
                  <a:lnTo>
                    <a:pt x="173328" y="87712"/>
                  </a:lnTo>
                  <a:lnTo>
                    <a:pt x="173477" y="87712"/>
                  </a:lnTo>
                  <a:lnTo>
                    <a:pt x="173926" y="87412"/>
                  </a:lnTo>
                  <a:lnTo>
                    <a:pt x="174076" y="88610"/>
                  </a:lnTo>
                  <a:lnTo>
                    <a:pt x="174226" y="88759"/>
                  </a:lnTo>
                  <a:lnTo>
                    <a:pt x="174226" y="88610"/>
                  </a:lnTo>
                  <a:lnTo>
                    <a:pt x="174226" y="87263"/>
                  </a:lnTo>
                  <a:lnTo>
                    <a:pt x="174824" y="86963"/>
                  </a:lnTo>
                  <a:lnTo>
                    <a:pt x="174824" y="87263"/>
                  </a:lnTo>
                  <a:lnTo>
                    <a:pt x="175124" y="88310"/>
                  </a:lnTo>
                  <a:lnTo>
                    <a:pt x="175273" y="87712"/>
                  </a:lnTo>
                  <a:lnTo>
                    <a:pt x="175124" y="87263"/>
                  </a:lnTo>
                  <a:lnTo>
                    <a:pt x="175124" y="86814"/>
                  </a:lnTo>
                  <a:lnTo>
                    <a:pt x="175722" y="86514"/>
                  </a:lnTo>
                  <a:lnTo>
                    <a:pt x="175872" y="87412"/>
                  </a:lnTo>
                  <a:lnTo>
                    <a:pt x="176171" y="88161"/>
                  </a:lnTo>
                  <a:lnTo>
                    <a:pt x="176171" y="87263"/>
                  </a:lnTo>
                  <a:lnTo>
                    <a:pt x="176022" y="86365"/>
                  </a:lnTo>
                  <a:lnTo>
                    <a:pt x="176770" y="86065"/>
                  </a:lnTo>
                  <a:lnTo>
                    <a:pt x="176920" y="86814"/>
                  </a:lnTo>
                  <a:lnTo>
                    <a:pt x="177069" y="88011"/>
                  </a:lnTo>
                  <a:lnTo>
                    <a:pt x="177219" y="88011"/>
                  </a:lnTo>
                  <a:lnTo>
                    <a:pt x="177219" y="87113"/>
                  </a:lnTo>
                  <a:lnTo>
                    <a:pt x="177069" y="86215"/>
                  </a:lnTo>
                  <a:lnTo>
                    <a:pt x="177069" y="85916"/>
                  </a:lnTo>
                  <a:lnTo>
                    <a:pt x="177668" y="85466"/>
                  </a:lnTo>
                  <a:lnTo>
                    <a:pt x="177818" y="85916"/>
                  </a:lnTo>
                  <a:lnTo>
                    <a:pt x="178267" y="87861"/>
                  </a:lnTo>
                  <a:lnTo>
                    <a:pt x="178267" y="87113"/>
                  </a:lnTo>
                  <a:lnTo>
                    <a:pt x="178117" y="86365"/>
                  </a:lnTo>
                  <a:lnTo>
                    <a:pt x="177968" y="85317"/>
                  </a:lnTo>
                  <a:lnTo>
                    <a:pt x="178716" y="85017"/>
                  </a:lnTo>
                  <a:lnTo>
                    <a:pt x="178866" y="85766"/>
                  </a:lnTo>
                  <a:lnTo>
                    <a:pt x="179015" y="86814"/>
                  </a:lnTo>
                  <a:lnTo>
                    <a:pt x="179315" y="87562"/>
                  </a:lnTo>
                  <a:lnTo>
                    <a:pt x="179315" y="86215"/>
                  </a:lnTo>
                  <a:lnTo>
                    <a:pt x="179015" y="84868"/>
                  </a:lnTo>
                  <a:lnTo>
                    <a:pt x="180063" y="84269"/>
                  </a:lnTo>
                  <a:lnTo>
                    <a:pt x="180362" y="85167"/>
                  </a:lnTo>
                  <a:lnTo>
                    <a:pt x="180512" y="86963"/>
                  </a:lnTo>
                  <a:lnTo>
                    <a:pt x="180662" y="86963"/>
                  </a:lnTo>
                  <a:lnTo>
                    <a:pt x="180662" y="86215"/>
                  </a:lnTo>
                  <a:lnTo>
                    <a:pt x="180662" y="85466"/>
                  </a:lnTo>
                  <a:lnTo>
                    <a:pt x="180362" y="84119"/>
                  </a:lnTo>
                  <a:lnTo>
                    <a:pt x="181111" y="83670"/>
                  </a:lnTo>
                  <a:lnTo>
                    <a:pt x="181410" y="85017"/>
                  </a:lnTo>
                  <a:lnTo>
                    <a:pt x="181560" y="85916"/>
                  </a:lnTo>
                  <a:lnTo>
                    <a:pt x="181859" y="86963"/>
                  </a:lnTo>
                  <a:lnTo>
                    <a:pt x="181859" y="86814"/>
                  </a:lnTo>
                  <a:lnTo>
                    <a:pt x="181859" y="85916"/>
                  </a:lnTo>
                  <a:lnTo>
                    <a:pt x="181710" y="85017"/>
                  </a:lnTo>
                  <a:lnTo>
                    <a:pt x="181410" y="83670"/>
                  </a:lnTo>
                  <a:lnTo>
                    <a:pt x="182308" y="83221"/>
                  </a:lnTo>
                  <a:lnTo>
                    <a:pt x="182458" y="84419"/>
                  </a:lnTo>
                  <a:lnTo>
                    <a:pt x="182907" y="86365"/>
                  </a:lnTo>
                  <a:lnTo>
                    <a:pt x="183057" y="86365"/>
                  </a:lnTo>
                  <a:lnTo>
                    <a:pt x="183057" y="85466"/>
                  </a:lnTo>
                  <a:lnTo>
                    <a:pt x="182907" y="84568"/>
                  </a:lnTo>
                  <a:lnTo>
                    <a:pt x="182608" y="83072"/>
                  </a:lnTo>
                  <a:lnTo>
                    <a:pt x="183356" y="82623"/>
                  </a:lnTo>
                  <a:close/>
                  <a:moveTo>
                    <a:pt x="50891" y="51340"/>
                  </a:moveTo>
                  <a:lnTo>
                    <a:pt x="54932" y="54333"/>
                  </a:lnTo>
                  <a:lnTo>
                    <a:pt x="55680" y="54932"/>
                  </a:lnTo>
                  <a:lnTo>
                    <a:pt x="68852" y="64661"/>
                  </a:lnTo>
                  <a:lnTo>
                    <a:pt x="70199" y="65709"/>
                  </a:lnTo>
                  <a:lnTo>
                    <a:pt x="75887" y="69900"/>
                  </a:lnTo>
                  <a:lnTo>
                    <a:pt x="77084" y="70798"/>
                  </a:lnTo>
                  <a:lnTo>
                    <a:pt x="92052" y="81874"/>
                  </a:lnTo>
                  <a:lnTo>
                    <a:pt x="90855" y="90705"/>
                  </a:lnTo>
                  <a:lnTo>
                    <a:pt x="88460" y="91154"/>
                  </a:lnTo>
                  <a:lnTo>
                    <a:pt x="89059" y="90406"/>
                  </a:lnTo>
                  <a:lnTo>
                    <a:pt x="89657" y="89807"/>
                  </a:lnTo>
                  <a:lnTo>
                    <a:pt x="89657" y="89657"/>
                  </a:lnTo>
                  <a:lnTo>
                    <a:pt x="89508" y="89657"/>
                  </a:lnTo>
                  <a:lnTo>
                    <a:pt x="88610" y="90406"/>
                  </a:lnTo>
                  <a:lnTo>
                    <a:pt x="87861" y="91154"/>
                  </a:lnTo>
                  <a:lnTo>
                    <a:pt x="84269" y="91753"/>
                  </a:lnTo>
                  <a:lnTo>
                    <a:pt x="85766" y="90406"/>
                  </a:lnTo>
                  <a:lnTo>
                    <a:pt x="86963" y="89059"/>
                  </a:lnTo>
                  <a:lnTo>
                    <a:pt x="87562" y="88460"/>
                  </a:lnTo>
                  <a:lnTo>
                    <a:pt x="88011" y="87861"/>
                  </a:lnTo>
                  <a:lnTo>
                    <a:pt x="88011" y="87712"/>
                  </a:lnTo>
                  <a:lnTo>
                    <a:pt x="87262" y="88310"/>
                  </a:lnTo>
                  <a:lnTo>
                    <a:pt x="86664" y="88909"/>
                  </a:lnTo>
                  <a:lnTo>
                    <a:pt x="85466" y="90107"/>
                  </a:lnTo>
                  <a:lnTo>
                    <a:pt x="83820" y="91753"/>
                  </a:lnTo>
                  <a:lnTo>
                    <a:pt x="81724" y="92052"/>
                  </a:lnTo>
                  <a:lnTo>
                    <a:pt x="70499" y="77384"/>
                  </a:lnTo>
                  <a:lnTo>
                    <a:pt x="69600" y="76186"/>
                  </a:lnTo>
                  <a:lnTo>
                    <a:pt x="65409" y="70499"/>
                  </a:lnTo>
                  <a:lnTo>
                    <a:pt x="64362" y="69152"/>
                  </a:lnTo>
                  <a:lnTo>
                    <a:pt x="54483" y="56279"/>
                  </a:lnTo>
                  <a:lnTo>
                    <a:pt x="53884" y="55381"/>
                  </a:lnTo>
                  <a:lnTo>
                    <a:pt x="50891" y="51340"/>
                  </a:lnTo>
                  <a:close/>
                  <a:moveTo>
                    <a:pt x="157462" y="50591"/>
                  </a:moveTo>
                  <a:lnTo>
                    <a:pt x="154468" y="54483"/>
                  </a:lnTo>
                  <a:lnTo>
                    <a:pt x="154019" y="55231"/>
                  </a:lnTo>
                  <a:lnTo>
                    <a:pt x="144290" y="68253"/>
                  </a:lnTo>
                  <a:lnTo>
                    <a:pt x="143242" y="69750"/>
                  </a:lnTo>
                  <a:lnTo>
                    <a:pt x="139051" y="75438"/>
                  </a:lnTo>
                  <a:lnTo>
                    <a:pt x="138153" y="76635"/>
                  </a:lnTo>
                  <a:lnTo>
                    <a:pt x="126778" y="92052"/>
                  </a:lnTo>
                  <a:lnTo>
                    <a:pt x="118695" y="91005"/>
                  </a:lnTo>
                  <a:lnTo>
                    <a:pt x="118396" y="88759"/>
                  </a:lnTo>
                  <a:lnTo>
                    <a:pt x="118396" y="88759"/>
                  </a:lnTo>
                  <a:lnTo>
                    <a:pt x="119144" y="89358"/>
                  </a:lnTo>
                  <a:lnTo>
                    <a:pt x="119144" y="89208"/>
                  </a:lnTo>
                  <a:lnTo>
                    <a:pt x="118246" y="88161"/>
                  </a:lnTo>
                  <a:lnTo>
                    <a:pt x="117797" y="84718"/>
                  </a:lnTo>
                  <a:lnTo>
                    <a:pt x="118545" y="85466"/>
                  </a:lnTo>
                  <a:lnTo>
                    <a:pt x="119743" y="86664"/>
                  </a:lnTo>
                  <a:lnTo>
                    <a:pt x="120341" y="87263"/>
                  </a:lnTo>
                  <a:lnTo>
                    <a:pt x="120940" y="87712"/>
                  </a:lnTo>
                  <a:lnTo>
                    <a:pt x="121090" y="87712"/>
                  </a:lnTo>
                  <a:lnTo>
                    <a:pt x="120641" y="86963"/>
                  </a:lnTo>
                  <a:lnTo>
                    <a:pt x="120042" y="86365"/>
                  </a:lnTo>
                  <a:lnTo>
                    <a:pt x="118695" y="85167"/>
                  </a:lnTo>
                  <a:lnTo>
                    <a:pt x="117647" y="84119"/>
                  </a:lnTo>
                  <a:lnTo>
                    <a:pt x="117198" y="80976"/>
                  </a:lnTo>
                  <a:lnTo>
                    <a:pt x="131567" y="70199"/>
                  </a:lnTo>
                  <a:lnTo>
                    <a:pt x="132765" y="69301"/>
                  </a:lnTo>
                  <a:lnTo>
                    <a:pt x="138452" y="64961"/>
                  </a:lnTo>
                  <a:lnTo>
                    <a:pt x="139800" y="63913"/>
                  </a:lnTo>
                  <a:lnTo>
                    <a:pt x="152672" y="54184"/>
                  </a:lnTo>
                  <a:lnTo>
                    <a:pt x="153570" y="53585"/>
                  </a:lnTo>
                  <a:lnTo>
                    <a:pt x="157462" y="50591"/>
                  </a:lnTo>
                  <a:close/>
                  <a:moveTo>
                    <a:pt x="149379" y="77833"/>
                  </a:moveTo>
                  <a:lnTo>
                    <a:pt x="151175" y="81275"/>
                  </a:lnTo>
                  <a:lnTo>
                    <a:pt x="152822" y="84868"/>
                  </a:lnTo>
                  <a:lnTo>
                    <a:pt x="154169" y="88460"/>
                  </a:lnTo>
                  <a:lnTo>
                    <a:pt x="155366" y="92352"/>
                  </a:lnTo>
                  <a:lnTo>
                    <a:pt x="148481" y="93100"/>
                  </a:lnTo>
                  <a:lnTo>
                    <a:pt x="147583" y="90107"/>
                  </a:lnTo>
                  <a:lnTo>
                    <a:pt x="146385" y="87263"/>
                  </a:lnTo>
                  <a:lnTo>
                    <a:pt x="145038" y="84419"/>
                  </a:lnTo>
                  <a:lnTo>
                    <a:pt x="143542" y="81575"/>
                  </a:lnTo>
                  <a:lnTo>
                    <a:pt x="149379" y="77833"/>
                  </a:lnTo>
                  <a:close/>
                  <a:moveTo>
                    <a:pt x="60620" y="76935"/>
                  </a:moveTo>
                  <a:lnTo>
                    <a:pt x="66457" y="80527"/>
                  </a:lnTo>
                  <a:lnTo>
                    <a:pt x="64661" y="83521"/>
                  </a:lnTo>
                  <a:lnTo>
                    <a:pt x="63164" y="86664"/>
                  </a:lnTo>
                  <a:lnTo>
                    <a:pt x="61967" y="89957"/>
                  </a:lnTo>
                  <a:lnTo>
                    <a:pt x="60919" y="93399"/>
                  </a:lnTo>
                  <a:lnTo>
                    <a:pt x="54184" y="91903"/>
                  </a:lnTo>
                  <a:lnTo>
                    <a:pt x="55381" y="88011"/>
                  </a:lnTo>
                  <a:lnTo>
                    <a:pt x="56878" y="84119"/>
                  </a:lnTo>
                  <a:lnTo>
                    <a:pt x="58524" y="80527"/>
                  </a:lnTo>
                  <a:lnTo>
                    <a:pt x="60620" y="76935"/>
                  </a:lnTo>
                  <a:close/>
                  <a:moveTo>
                    <a:pt x="139051" y="77683"/>
                  </a:moveTo>
                  <a:lnTo>
                    <a:pt x="140398" y="79479"/>
                  </a:lnTo>
                  <a:lnTo>
                    <a:pt x="141745" y="81575"/>
                  </a:lnTo>
                  <a:lnTo>
                    <a:pt x="142943" y="83521"/>
                  </a:lnTo>
                  <a:lnTo>
                    <a:pt x="144140" y="85766"/>
                  </a:lnTo>
                  <a:lnTo>
                    <a:pt x="145038" y="87861"/>
                  </a:lnTo>
                  <a:lnTo>
                    <a:pt x="145936" y="90256"/>
                  </a:lnTo>
                  <a:lnTo>
                    <a:pt x="146685" y="92501"/>
                  </a:lnTo>
                  <a:lnTo>
                    <a:pt x="147283" y="94896"/>
                  </a:lnTo>
                  <a:lnTo>
                    <a:pt x="128274" y="92202"/>
                  </a:lnTo>
                  <a:lnTo>
                    <a:pt x="139051" y="77683"/>
                  </a:lnTo>
                  <a:close/>
                  <a:moveTo>
                    <a:pt x="69750" y="78432"/>
                  </a:moveTo>
                  <a:lnTo>
                    <a:pt x="80377" y="92352"/>
                  </a:lnTo>
                  <a:lnTo>
                    <a:pt x="61967" y="95046"/>
                  </a:lnTo>
                  <a:lnTo>
                    <a:pt x="61967" y="95046"/>
                  </a:lnTo>
                  <a:lnTo>
                    <a:pt x="62566" y="92801"/>
                  </a:lnTo>
                  <a:lnTo>
                    <a:pt x="63314" y="90556"/>
                  </a:lnTo>
                  <a:lnTo>
                    <a:pt x="64062" y="88460"/>
                  </a:lnTo>
                  <a:lnTo>
                    <a:pt x="64960" y="86215"/>
                  </a:lnTo>
                  <a:lnTo>
                    <a:pt x="66008" y="84119"/>
                  </a:lnTo>
                  <a:lnTo>
                    <a:pt x="67206" y="82174"/>
                  </a:lnTo>
                  <a:lnTo>
                    <a:pt x="68403" y="80228"/>
                  </a:lnTo>
                  <a:lnTo>
                    <a:pt x="69750" y="78432"/>
                  </a:lnTo>
                  <a:close/>
                  <a:moveTo>
                    <a:pt x="155516" y="93250"/>
                  </a:moveTo>
                  <a:lnTo>
                    <a:pt x="156115" y="96094"/>
                  </a:lnTo>
                  <a:lnTo>
                    <a:pt x="148930" y="95046"/>
                  </a:lnTo>
                  <a:lnTo>
                    <a:pt x="148631" y="94148"/>
                  </a:lnTo>
                  <a:lnTo>
                    <a:pt x="155516" y="93250"/>
                  </a:lnTo>
                  <a:close/>
                  <a:moveTo>
                    <a:pt x="53884" y="92950"/>
                  </a:moveTo>
                  <a:lnTo>
                    <a:pt x="60620" y="94447"/>
                  </a:lnTo>
                  <a:lnTo>
                    <a:pt x="60470" y="95345"/>
                  </a:lnTo>
                  <a:lnTo>
                    <a:pt x="53285" y="96393"/>
                  </a:lnTo>
                  <a:lnTo>
                    <a:pt x="53884" y="92950"/>
                  </a:lnTo>
                  <a:close/>
                  <a:moveTo>
                    <a:pt x="154767" y="56129"/>
                  </a:moveTo>
                  <a:lnTo>
                    <a:pt x="157013" y="58524"/>
                  </a:lnTo>
                  <a:lnTo>
                    <a:pt x="159108" y="61069"/>
                  </a:lnTo>
                  <a:lnTo>
                    <a:pt x="161054" y="63613"/>
                  </a:lnTo>
                  <a:lnTo>
                    <a:pt x="163000" y="66308"/>
                  </a:lnTo>
                  <a:lnTo>
                    <a:pt x="158509" y="70948"/>
                  </a:lnTo>
                  <a:lnTo>
                    <a:pt x="164796" y="69152"/>
                  </a:lnTo>
                  <a:lnTo>
                    <a:pt x="167041" y="73492"/>
                  </a:lnTo>
                  <a:lnTo>
                    <a:pt x="169137" y="77833"/>
                  </a:lnTo>
                  <a:lnTo>
                    <a:pt x="170933" y="82473"/>
                  </a:lnTo>
                  <a:lnTo>
                    <a:pt x="172280" y="87263"/>
                  </a:lnTo>
                  <a:lnTo>
                    <a:pt x="166592" y="90107"/>
                  </a:lnTo>
                  <a:lnTo>
                    <a:pt x="173028" y="90406"/>
                  </a:lnTo>
                  <a:lnTo>
                    <a:pt x="173777" y="94447"/>
                  </a:lnTo>
                  <a:lnTo>
                    <a:pt x="174226" y="98638"/>
                  </a:lnTo>
                  <a:lnTo>
                    <a:pt x="157911" y="96393"/>
                  </a:lnTo>
                  <a:lnTo>
                    <a:pt x="157312" y="93100"/>
                  </a:lnTo>
                  <a:lnTo>
                    <a:pt x="161204" y="92651"/>
                  </a:lnTo>
                  <a:lnTo>
                    <a:pt x="161653" y="93250"/>
                  </a:lnTo>
                  <a:lnTo>
                    <a:pt x="162401" y="93699"/>
                  </a:lnTo>
                  <a:lnTo>
                    <a:pt x="163299" y="93848"/>
                  </a:lnTo>
                  <a:lnTo>
                    <a:pt x="164047" y="93549"/>
                  </a:lnTo>
                  <a:lnTo>
                    <a:pt x="164497" y="93399"/>
                  </a:lnTo>
                  <a:lnTo>
                    <a:pt x="164796" y="93100"/>
                  </a:lnTo>
                  <a:lnTo>
                    <a:pt x="165245" y="92352"/>
                  </a:lnTo>
                  <a:lnTo>
                    <a:pt x="165395" y="91603"/>
                  </a:lnTo>
                  <a:lnTo>
                    <a:pt x="165245" y="91154"/>
                  </a:lnTo>
                  <a:lnTo>
                    <a:pt x="165095" y="90705"/>
                  </a:lnTo>
                  <a:lnTo>
                    <a:pt x="164946" y="90256"/>
                  </a:lnTo>
                  <a:lnTo>
                    <a:pt x="164646" y="89957"/>
                  </a:lnTo>
                  <a:lnTo>
                    <a:pt x="163898" y="89508"/>
                  </a:lnTo>
                  <a:lnTo>
                    <a:pt x="163000" y="89358"/>
                  </a:lnTo>
                  <a:lnTo>
                    <a:pt x="162700" y="89508"/>
                  </a:lnTo>
                  <a:lnTo>
                    <a:pt x="162251" y="89657"/>
                  </a:lnTo>
                  <a:lnTo>
                    <a:pt x="161653" y="89957"/>
                  </a:lnTo>
                  <a:lnTo>
                    <a:pt x="161353" y="90406"/>
                  </a:lnTo>
                  <a:lnTo>
                    <a:pt x="161054" y="91005"/>
                  </a:lnTo>
                  <a:lnTo>
                    <a:pt x="160904" y="91603"/>
                  </a:lnTo>
                  <a:lnTo>
                    <a:pt x="157013" y="92052"/>
                  </a:lnTo>
                  <a:lnTo>
                    <a:pt x="155965" y="88161"/>
                  </a:lnTo>
                  <a:lnTo>
                    <a:pt x="154468" y="84269"/>
                  </a:lnTo>
                  <a:lnTo>
                    <a:pt x="152822" y="80527"/>
                  </a:lnTo>
                  <a:lnTo>
                    <a:pt x="150876" y="76935"/>
                  </a:lnTo>
                  <a:lnTo>
                    <a:pt x="154169" y="74690"/>
                  </a:lnTo>
                  <a:lnTo>
                    <a:pt x="154917" y="75139"/>
                  </a:lnTo>
                  <a:lnTo>
                    <a:pt x="155665" y="75288"/>
                  </a:lnTo>
                  <a:lnTo>
                    <a:pt x="156564" y="74989"/>
                  </a:lnTo>
                  <a:lnTo>
                    <a:pt x="157312" y="74540"/>
                  </a:lnTo>
                  <a:lnTo>
                    <a:pt x="157611" y="74241"/>
                  </a:lnTo>
                  <a:lnTo>
                    <a:pt x="157761" y="73941"/>
                  </a:lnTo>
                  <a:lnTo>
                    <a:pt x="157911" y="73043"/>
                  </a:lnTo>
                  <a:lnTo>
                    <a:pt x="157761" y="72295"/>
                  </a:lnTo>
                  <a:lnTo>
                    <a:pt x="157611" y="71846"/>
                  </a:lnTo>
                  <a:lnTo>
                    <a:pt x="157312" y="71546"/>
                  </a:lnTo>
                  <a:lnTo>
                    <a:pt x="157013" y="71247"/>
                  </a:lnTo>
                  <a:lnTo>
                    <a:pt x="156564" y="70948"/>
                  </a:lnTo>
                  <a:lnTo>
                    <a:pt x="155815" y="70798"/>
                  </a:lnTo>
                  <a:lnTo>
                    <a:pt x="154917" y="70948"/>
                  </a:lnTo>
                  <a:lnTo>
                    <a:pt x="154468" y="71097"/>
                  </a:lnTo>
                  <a:lnTo>
                    <a:pt x="154169" y="71397"/>
                  </a:lnTo>
                  <a:lnTo>
                    <a:pt x="153720" y="71995"/>
                  </a:lnTo>
                  <a:lnTo>
                    <a:pt x="153570" y="72594"/>
                  </a:lnTo>
                  <a:lnTo>
                    <a:pt x="153570" y="73193"/>
                  </a:lnTo>
                  <a:lnTo>
                    <a:pt x="153720" y="73792"/>
                  </a:lnTo>
                  <a:lnTo>
                    <a:pt x="150277" y="76037"/>
                  </a:lnTo>
                  <a:lnTo>
                    <a:pt x="147882" y="72594"/>
                  </a:lnTo>
                  <a:lnTo>
                    <a:pt x="145188" y="69301"/>
                  </a:lnTo>
                  <a:lnTo>
                    <a:pt x="154767" y="56129"/>
                  </a:lnTo>
                  <a:close/>
                  <a:moveTo>
                    <a:pt x="53735" y="57177"/>
                  </a:moveTo>
                  <a:lnTo>
                    <a:pt x="63464" y="70050"/>
                  </a:lnTo>
                  <a:lnTo>
                    <a:pt x="61518" y="72594"/>
                  </a:lnTo>
                  <a:lnTo>
                    <a:pt x="59722" y="75139"/>
                  </a:lnTo>
                  <a:lnTo>
                    <a:pt x="56429" y="73193"/>
                  </a:lnTo>
                  <a:lnTo>
                    <a:pt x="56578" y="72444"/>
                  </a:lnTo>
                  <a:lnTo>
                    <a:pt x="56279" y="71546"/>
                  </a:lnTo>
                  <a:lnTo>
                    <a:pt x="55830" y="70948"/>
                  </a:lnTo>
                  <a:lnTo>
                    <a:pt x="55082" y="70499"/>
                  </a:lnTo>
                  <a:lnTo>
                    <a:pt x="54633" y="70349"/>
                  </a:lnTo>
                  <a:lnTo>
                    <a:pt x="54184" y="70349"/>
                  </a:lnTo>
                  <a:lnTo>
                    <a:pt x="53435" y="70648"/>
                  </a:lnTo>
                  <a:lnTo>
                    <a:pt x="52687" y="71097"/>
                  </a:lnTo>
                  <a:lnTo>
                    <a:pt x="52537" y="71397"/>
                  </a:lnTo>
                  <a:lnTo>
                    <a:pt x="52238" y="71846"/>
                  </a:lnTo>
                  <a:lnTo>
                    <a:pt x="52238" y="72295"/>
                  </a:lnTo>
                  <a:lnTo>
                    <a:pt x="52238" y="72744"/>
                  </a:lnTo>
                  <a:lnTo>
                    <a:pt x="52387" y="73492"/>
                  </a:lnTo>
                  <a:lnTo>
                    <a:pt x="52836" y="74241"/>
                  </a:lnTo>
                  <a:lnTo>
                    <a:pt x="53285" y="74540"/>
                  </a:lnTo>
                  <a:lnTo>
                    <a:pt x="53585" y="74690"/>
                  </a:lnTo>
                  <a:lnTo>
                    <a:pt x="54333" y="74839"/>
                  </a:lnTo>
                  <a:lnTo>
                    <a:pt x="54932" y="74690"/>
                  </a:lnTo>
                  <a:lnTo>
                    <a:pt x="55531" y="74540"/>
                  </a:lnTo>
                  <a:lnTo>
                    <a:pt x="55980" y="74091"/>
                  </a:lnTo>
                  <a:lnTo>
                    <a:pt x="59123" y="76037"/>
                  </a:lnTo>
                  <a:lnTo>
                    <a:pt x="57027" y="79629"/>
                  </a:lnTo>
                  <a:lnTo>
                    <a:pt x="55231" y="83521"/>
                  </a:lnTo>
                  <a:lnTo>
                    <a:pt x="53585" y="87412"/>
                  </a:lnTo>
                  <a:lnTo>
                    <a:pt x="52387" y="91603"/>
                  </a:lnTo>
                  <a:lnTo>
                    <a:pt x="48645" y="90705"/>
                  </a:lnTo>
                  <a:lnTo>
                    <a:pt x="48496" y="89957"/>
                  </a:lnTo>
                  <a:lnTo>
                    <a:pt x="47897" y="89208"/>
                  </a:lnTo>
                  <a:lnTo>
                    <a:pt x="47298" y="88759"/>
                  </a:lnTo>
                  <a:lnTo>
                    <a:pt x="46400" y="88610"/>
                  </a:lnTo>
                  <a:lnTo>
                    <a:pt x="45951" y="88759"/>
                  </a:lnTo>
                  <a:lnTo>
                    <a:pt x="45652" y="88759"/>
                  </a:lnTo>
                  <a:lnTo>
                    <a:pt x="44904" y="89358"/>
                  </a:lnTo>
                  <a:lnTo>
                    <a:pt x="44454" y="89957"/>
                  </a:lnTo>
                  <a:lnTo>
                    <a:pt x="44305" y="90406"/>
                  </a:lnTo>
                  <a:lnTo>
                    <a:pt x="44155" y="90855"/>
                  </a:lnTo>
                  <a:lnTo>
                    <a:pt x="44305" y="91304"/>
                  </a:lnTo>
                  <a:lnTo>
                    <a:pt x="44454" y="91753"/>
                  </a:lnTo>
                  <a:lnTo>
                    <a:pt x="44904" y="92352"/>
                  </a:lnTo>
                  <a:lnTo>
                    <a:pt x="45502" y="92950"/>
                  </a:lnTo>
                  <a:lnTo>
                    <a:pt x="45951" y="92950"/>
                  </a:lnTo>
                  <a:lnTo>
                    <a:pt x="46400" y="93100"/>
                  </a:lnTo>
                  <a:lnTo>
                    <a:pt x="46999" y="92950"/>
                  </a:lnTo>
                  <a:lnTo>
                    <a:pt x="47598" y="92651"/>
                  </a:lnTo>
                  <a:lnTo>
                    <a:pt x="48047" y="92352"/>
                  </a:lnTo>
                  <a:lnTo>
                    <a:pt x="48496" y="91753"/>
                  </a:lnTo>
                  <a:lnTo>
                    <a:pt x="52238" y="92501"/>
                  </a:lnTo>
                  <a:lnTo>
                    <a:pt x="51789" y="94597"/>
                  </a:lnTo>
                  <a:lnTo>
                    <a:pt x="51340" y="96692"/>
                  </a:lnTo>
                  <a:lnTo>
                    <a:pt x="35025" y="99237"/>
                  </a:lnTo>
                  <a:lnTo>
                    <a:pt x="35623" y="94747"/>
                  </a:lnTo>
                  <a:lnTo>
                    <a:pt x="36372" y="90406"/>
                  </a:lnTo>
                  <a:lnTo>
                    <a:pt x="42808" y="90107"/>
                  </a:lnTo>
                  <a:lnTo>
                    <a:pt x="37120" y="87113"/>
                  </a:lnTo>
                  <a:lnTo>
                    <a:pt x="38467" y="82473"/>
                  </a:lnTo>
                  <a:lnTo>
                    <a:pt x="40263" y="77833"/>
                  </a:lnTo>
                  <a:lnTo>
                    <a:pt x="42359" y="73492"/>
                  </a:lnTo>
                  <a:lnTo>
                    <a:pt x="44604" y="69152"/>
                  </a:lnTo>
                  <a:lnTo>
                    <a:pt x="50891" y="70948"/>
                  </a:lnTo>
                  <a:lnTo>
                    <a:pt x="46400" y="66308"/>
                  </a:lnTo>
                  <a:lnTo>
                    <a:pt x="48047" y="63913"/>
                  </a:lnTo>
                  <a:lnTo>
                    <a:pt x="49843" y="61518"/>
                  </a:lnTo>
                  <a:lnTo>
                    <a:pt x="51789" y="59273"/>
                  </a:lnTo>
                  <a:lnTo>
                    <a:pt x="53735" y="57177"/>
                  </a:lnTo>
                  <a:close/>
                  <a:moveTo>
                    <a:pt x="174076" y="90556"/>
                  </a:moveTo>
                  <a:lnTo>
                    <a:pt x="185302" y="91005"/>
                  </a:lnTo>
                  <a:lnTo>
                    <a:pt x="185901" y="95645"/>
                  </a:lnTo>
                  <a:lnTo>
                    <a:pt x="186200" y="100285"/>
                  </a:lnTo>
                  <a:lnTo>
                    <a:pt x="175273" y="98638"/>
                  </a:lnTo>
                  <a:lnTo>
                    <a:pt x="174824" y="94597"/>
                  </a:lnTo>
                  <a:lnTo>
                    <a:pt x="174076" y="90556"/>
                  </a:lnTo>
                  <a:close/>
                  <a:moveTo>
                    <a:pt x="35324" y="90556"/>
                  </a:moveTo>
                  <a:lnTo>
                    <a:pt x="34576" y="94896"/>
                  </a:lnTo>
                  <a:lnTo>
                    <a:pt x="34127" y="99387"/>
                  </a:lnTo>
                  <a:lnTo>
                    <a:pt x="23050" y="101033"/>
                  </a:lnTo>
                  <a:lnTo>
                    <a:pt x="23500" y="95944"/>
                  </a:lnTo>
                  <a:lnTo>
                    <a:pt x="24098" y="91154"/>
                  </a:lnTo>
                  <a:lnTo>
                    <a:pt x="35324" y="90556"/>
                  </a:lnTo>
                  <a:close/>
                  <a:moveTo>
                    <a:pt x="107319" y="15716"/>
                  </a:moveTo>
                  <a:lnTo>
                    <a:pt x="111660" y="16016"/>
                  </a:lnTo>
                  <a:lnTo>
                    <a:pt x="116001" y="16465"/>
                  </a:lnTo>
                  <a:lnTo>
                    <a:pt x="120192" y="17063"/>
                  </a:lnTo>
                  <a:lnTo>
                    <a:pt x="124383" y="17961"/>
                  </a:lnTo>
                  <a:lnTo>
                    <a:pt x="128424" y="19009"/>
                  </a:lnTo>
                  <a:lnTo>
                    <a:pt x="132465" y="20207"/>
                  </a:lnTo>
                  <a:lnTo>
                    <a:pt x="136507" y="21554"/>
                  </a:lnTo>
                  <a:lnTo>
                    <a:pt x="140249" y="23200"/>
                  </a:lnTo>
                  <a:lnTo>
                    <a:pt x="143991" y="24847"/>
                  </a:lnTo>
                  <a:lnTo>
                    <a:pt x="147733" y="26792"/>
                  </a:lnTo>
                  <a:lnTo>
                    <a:pt x="151325" y="28888"/>
                  </a:lnTo>
                  <a:lnTo>
                    <a:pt x="154767" y="31133"/>
                  </a:lnTo>
                  <a:lnTo>
                    <a:pt x="158060" y="33528"/>
                  </a:lnTo>
                  <a:lnTo>
                    <a:pt x="161204" y="36073"/>
                  </a:lnTo>
                  <a:lnTo>
                    <a:pt x="164347" y="38767"/>
                  </a:lnTo>
                  <a:lnTo>
                    <a:pt x="167340" y="41611"/>
                  </a:lnTo>
                  <a:lnTo>
                    <a:pt x="170184" y="44455"/>
                  </a:lnTo>
                  <a:lnTo>
                    <a:pt x="172878" y="47598"/>
                  </a:lnTo>
                  <a:lnTo>
                    <a:pt x="175423" y="50741"/>
                  </a:lnTo>
                  <a:lnTo>
                    <a:pt x="177818" y="54034"/>
                  </a:lnTo>
                  <a:lnTo>
                    <a:pt x="180063" y="57477"/>
                  </a:lnTo>
                  <a:lnTo>
                    <a:pt x="182308" y="61069"/>
                  </a:lnTo>
                  <a:lnTo>
                    <a:pt x="184254" y="64661"/>
                  </a:lnTo>
                  <a:lnTo>
                    <a:pt x="186050" y="68403"/>
                  </a:lnTo>
                  <a:lnTo>
                    <a:pt x="187547" y="72295"/>
                  </a:lnTo>
                  <a:lnTo>
                    <a:pt x="189044" y="76186"/>
                  </a:lnTo>
                  <a:lnTo>
                    <a:pt x="190241" y="80228"/>
                  </a:lnTo>
                  <a:lnTo>
                    <a:pt x="191289" y="84269"/>
                  </a:lnTo>
                  <a:lnTo>
                    <a:pt x="192187" y="88460"/>
                  </a:lnTo>
                  <a:lnTo>
                    <a:pt x="192935" y="92651"/>
                  </a:lnTo>
                  <a:lnTo>
                    <a:pt x="193384" y="96842"/>
                  </a:lnTo>
                  <a:lnTo>
                    <a:pt x="193684" y="101183"/>
                  </a:lnTo>
                  <a:lnTo>
                    <a:pt x="189792" y="100734"/>
                  </a:lnTo>
                  <a:lnTo>
                    <a:pt x="189343" y="95944"/>
                  </a:lnTo>
                  <a:lnTo>
                    <a:pt x="188744" y="91454"/>
                  </a:lnTo>
                  <a:lnTo>
                    <a:pt x="187846" y="86814"/>
                  </a:lnTo>
                  <a:lnTo>
                    <a:pt x="186799" y="82323"/>
                  </a:lnTo>
                  <a:lnTo>
                    <a:pt x="185451" y="77983"/>
                  </a:lnTo>
                  <a:lnTo>
                    <a:pt x="183955" y="73792"/>
                  </a:lnTo>
                  <a:lnTo>
                    <a:pt x="182159" y="69601"/>
                  </a:lnTo>
                  <a:lnTo>
                    <a:pt x="180213" y="65559"/>
                  </a:lnTo>
                  <a:lnTo>
                    <a:pt x="178117" y="61668"/>
                  </a:lnTo>
                  <a:lnTo>
                    <a:pt x="175722" y="57926"/>
                  </a:lnTo>
                  <a:lnTo>
                    <a:pt x="173178" y="54184"/>
                  </a:lnTo>
                  <a:lnTo>
                    <a:pt x="170334" y="50741"/>
                  </a:lnTo>
                  <a:lnTo>
                    <a:pt x="167490" y="47298"/>
                  </a:lnTo>
                  <a:lnTo>
                    <a:pt x="164347" y="44155"/>
                  </a:lnTo>
                  <a:lnTo>
                    <a:pt x="161204" y="41162"/>
                  </a:lnTo>
                  <a:lnTo>
                    <a:pt x="157761" y="38318"/>
                  </a:lnTo>
                  <a:lnTo>
                    <a:pt x="156414" y="37120"/>
                  </a:lnTo>
                  <a:lnTo>
                    <a:pt x="152373" y="34276"/>
                  </a:lnTo>
                  <a:lnTo>
                    <a:pt x="148182" y="31582"/>
                  </a:lnTo>
                  <a:lnTo>
                    <a:pt x="146535" y="30684"/>
                  </a:lnTo>
                  <a:lnTo>
                    <a:pt x="143691" y="29038"/>
                  </a:lnTo>
                  <a:lnTo>
                    <a:pt x="143392" y="28888"/>
                  </a:lnTo>
                  <a:lnTo>
                    <a:pt x="140099" y="27391"/>
                  </a:lnTo>
                  <a:lnTo>
                    <a:pt x="138902" y="26792"/>
                  </a:lnTo>
                  <a:lnTo>
                    <a:pt x="135309" y="25296"/>
                  </a:lnTo>
                  <a:lnTo>
                    <a:pt x="131567" y="23949"/>
                  </a:lnTo>
                  <a:lnTo>
                    <a:pt x="127825" y="22751"/>
                  </a:lnTo>
                  <a:lnTo>
                    <a:pt x="123934" y="21853"/>
                  </a:lnTo>
                  <a:lnTo>
                    <a:pt x="120042" y="20955"/>
                  </a:lnTo>
                  <a:lnTo>
                    <a:pt x="116001" y="20356"/>
                  </a:lnTo>
                  <a:lnTo>
                    <a:pt x="111959" y="19907"/>
                  </a:lnTo>
                  <a:lnTo>
                    <a:pt x="107918" y="19758"/>
                  </a:lnTo>
                  <a:lnTo>
                    <a:pt x="107319" y="15716"/>
                  </a:lnTo>
                  <a:close/>
                  <a:moveTo>
                    <a:pt x="101183" y="15716"/>
                  </a:moveTo>
                  <a:lnTo>
                    <a:pt x="100584" y="19758"/>
                  </a:lnTo>
                  <a:lnTo>
                    <a:pt x="96543" y="20057"/>
                  </a:lnTo>
                  <a:lnTo>
                    <a:pt x="92501" y="20506"/>
                  </a:lnTo>
                  <a:lnTo>
                    <a:pt x="88460" y="21105"/>
                  </a:lnTo>
                  <a:lnTo>
                    <a:pt x="84568" y="22003"/>
                  </a:lnTo>
                  <a:lnTo>
                    <a:pt x="80826" y="23051"/>
                  </a:lnTo>
                  <a:lnTo>
                    <a:pt x="76935" y="24248"/>
                  </a:lnTo>
                  <a:lnTo>
                    <a:pt x="73342" y="25595"/>
                  </a:lnTo>
                  <a:lnTo>
                    <a:pt x="69600" y="27242"/>
                  </a:lnTo>
                  <a:lnTo>
                    <a:pt x="66158" y="28888"/>
                  </a:lnTo>
                  <a:lnTo>
                    <a:pt x="62715" y="30684"/>
                  </a:lnTo>
                  <a:lnTo>
                    <a:pt x="59422" y="32780"/>
                  </a:lnTo>
                  <a:lnTo>
                    <a:pt x="56129" y="34875"/>
                  </a:lnTo>
                  <a:lnTo>
                    <a:pt x="52986" y="37120"/>
                  </a:lnTo>
                  <a:lnTo>
                    <a:pt x="49993" y="39665"/>
                  </a:lnTo>
                  <a:lnTo>
                    <a:pt x="46999" y="42209"/>
                  </a:lnTo>
                  <a:lnTo>
                    <a:pt x="44305" y="44904"/>
                  </a:lnTo>
                  <a:lnTo>
                    <a:pt x="41611" y="47747"/>
                  </a:lnTo>
                  <a:lnTo>
                    <a:pt x="39066" y="50591"/>
                  </a:lnTo>
                  <a:lnTo>
                    <a:pt x="36671" y="53585"/>
                  </a:lnTo>
                  <a:lnTo>
                    <a:pt x="34426" y="56878"/>
                  </a:lnTo>
                  <a:lnTo>
                    <a:pt x="32331" y="60021"/>
                  </a:lnTo>
                  <a:lnTo>
                    <a:pt x="30235" y="63464"/>
                  </a:lnTo>
                  <a:lnTo>
                    <a:pt x="28439" y="66906"/>
                  </a:lnTo>
                  <a:lnTo>
                    <a:pt x="26792" y="70349"/>
                  </a:lnTo>
                  <a:lnTo>
                    <a:pt x="25296" y="74091"/>
                  </a:lnTo>
                  <a:lnTo>
                    <a:pt x="23949" y="77833"/>
                  </a:lnTo>
                  <a:lnTo>
                    <a:pt x="22751" y="81575"/>
                  </a:lnTo>
                  <a:lnTo>
                    <a:pt x="21853" y="85466"/>
                  </a:lnTo>
                  <a:lnTo>
                    <a:pt x="20955" y="89358"/>
                  </a:lnTo>
                  <a:lnTo>
                    <a:pt x="20356" y="93399"/>
                  </a:lnTo>
                  <a:lnTo>
                    <a:pt x="19907" y="97441"/>
                  </a:lnTo>
                  <a:lnTo>
                    <a:pt x="19608" y="101482"/>
                  </a:lnTo>
                  <a:lnTo>
                    <a:pt x="15716" y="102081"/>
                  </a:lnTo>
                  <a:lnTo>
                    <a:pt x="15866" y="97740"/>
                  </a:lnTo>
                  <a:lnTo>
                    <a:pt x="16315" y="93399"/>
                  </a:lnTo>
                  <a:lnTo>
                    <a:pt x="17063" y="89208"/>
                  </a:lnTo>
                  <a:lnTo>
                    <a:pt x="17812" y="85017"/>
                  </a:lnTo>
                  <a:lnTo>
                    <a:pt x="18859" y="80976"/>
                  </a:lnTo>
                  <a:lnTo>
                    <a:pt x="20057" y="76935"/>
                  </a:lnTo>
                  <a:lnTo>
                    <a:pt x="21554" y="73043"/>
                  </a:lnTo>
                  <a:lnTo>
                    <a:pt x="23050" y="69152"/>
                  </a:lnTo>
                  <a:lnTo>
                    <a:pt x="24847" y="65410"/>
                  </a:lnTo>
                  <a:lnTo>
                    <a:pt x="26792" y="61817"/>
                  </a:lnTo>
                  <a:lnTo>
                    <a:pt x="28888" y="58225"/>
                  </a:lnTo>
                  <a:lnTo>
                    <a:pt x="31133" y="54782"/>
                  </a:lnTo>
                  <a:lnTo>
                    <a:pt x="33378" y="51340"/>
                  </a:lnTo>
                  <a:lnTo>
                    <a:pt x="35923" y="48197"/>
                  </a:lnTo>
                  <a:lnTo>
                    <a:pt x="38617" y="45053"/>
                  </a:lnTo>
                  <a:lnTo>
                    <a:pt x="41461" y="42060"/>
                  </a:lnTo>
                  <a:lnTo>
                    <a:pt x="44454" y="39216"/>
                  </a:lnTo>
                  <a:lnTo>
                    <a:pt x="47448" y="36522"/>
                  </a:lnTo>
                  <a:lnTo>
                    <a:pt x="50741" y="33977"/>
                  </a:lnTo>
                  <a:lnTo>
                    <a:pt x="54034" y="31582"/>
                  </a:lnTo>
                  <a:lnTo>
                    <a:pt x="57476" y="29337"/>
                  </a:lnTo>
                  <a:lnTo>
                    <a:pt x="60919" y="27242"/>
                  </a:lnTo>
                  <a:lnTo>
                    <a:pt x="64661" y="25296"/>
                  </a:lnTo>
                  <a:lnTo>
                    <a:pt x="68403" y="23500"/>
                  </a:lnTo>
                  <a:lnTo>
                    <a:pt x="72145" y="21853"/>
                  </a:lnTo>
                  <a:lnTo>
                    <a:pt x="76186" y="20356"/>
                  </a:lnTo>
                  <a:lnTo>
                    <a:pt x="80078" y="19159"/>
                  </a:lnTo>
                  <a:lnTo>
                    <a:pt x="84119" y="18111"/>
                  </a:lnTo>
                  <a:lnTo>
                    <a:pt x="88310" y="17213"/>
                  </a:lnTo>
                  <a:lnTo>
                    <a:pt x="92501" y="16614"/>
                  </a:lnTo>
                  <a:lnTo>
                    <a:pt x="96842" y="16016"/>
                  </a:lnTo>
                  <a:lnTo>
                    <a:pt x="101183" y="15716"/>
                  </a:lnTo>
                  <a:close/>
                  <a:moveTo>
                    <a:pt x="104176" y="5837"/>
                  </a:moveTo>
                  <a:lnTo>
                    <a:pt x="105224" y="12274"/>
                  </a:lnTo>
                  <a:lnTo>
                    <a:pt x="105673" y="15716"/>
                  </a:lnTo>
                  <a:lnTo>
                    <a:pt x="106272" y="19608"/>
                  </a:lnTo>
                  <a:lnTo>
                    <a:pt x="106870" y="23051"/>
                  </a:lnTo>
                  <a:lnTo>
                    <a:pt x="108517" y="33977"/>
                  </a:lnTo>
                  <a:lnTo>
                    <a:pt x="108666" y="35025"/>
                  </a:lnTo>
                  <a:lnTo>
                    <a:pt x="111061" y="51190"/>
                  </a:lnTo>
                  <a:lnTo>
                    <a:pt x="111361" y="52986"/>
                  </a:lnTo>
                  <a:lnTo>
                    <a:pt x="112408" y="60171"/>
                  </a:lnTo>
                  <a:lnTo>
                    <a:pt x="112708" y="61668"/>
                  </a:lnTo>
                  <a:lnTo>
                    <a:pt x="115552" y="80826"/>
                  </a:lnTo>
                  <a:lnTo>
                    <a:pt x="115701" y="81425"/>
                  </a:lnTo>
                  <a:lnTo>
                    <a:pt x="115701" y="82174"/>
                  </a:lnTo>
                  <a:lnTo>
                    <a:pt x="116300" y="86215"/>
                  </a:lnTo>
                  <a:lnTo>
                    <a:pt x="116450" y="86814"/>
                  </a:lnTo>
                  <a:lnTo>
                    <a:pt x="117048" y="90556"/>
                  </a:lnTo>
                  <a:lnTo>
                    <a:pt x="117048" y="90705"/>
                  </a:lnTo>
                  <a:lnTo>
                    <a:pt x="116749" y="90705"/>
                  </a:lnTo>
                  <a:lnTo>
                    <a:pt x="115252" y="92352"/>
                  </a:lnTo>
                  <a:lnTo>
                    <a:pt x="113606" y="94148"/>
                  </a:lnTo>
                  <a:lnTo>
                    <a:pt x="113456" y="94148"/>
                  </a:lnTo>
                  <a:lnTo>
                    <a:pt x="111810" y="95944"/>
                  </a:lnTo>
                  <a:lnTo>
                    <a:pt x="110163" y="97740"/>
                  </a:lnTo>
                  <a:lnTo>
                    <a:pt x="110163" y="97590"/>
                  </a:lnTo>
                  <a:lnTo>
                    <a:pt x="110014" y="95794"/>
                  </a:lnTo>
                  <a:lnTo>
                    <a:pt x="109714" y="95794"/>
                  </a:lnTo>
                  <a:lnTo>
                    <a:pt x="109565" y="97141"/>
                  </a:lnTo>
                  <a:lnTo>
                    <a:pt x="109565" y="97291"/>
                  </a:lnTo>
                  <a:lnTo>
                    <a:pt x="109415" y="98489"/>
                  </a:lnTo>
                  <a:lnTo>
                    <a:pt x="108517" y="99536"/>
                  </a:lnTo>
                  <a:lnTo>
                    <a:pt x="108367" y="99686"/>
                  </a:lnTo>
                  <a:lnTo>
                    <a:pt x="106870" y="101332"/>
                  </a:lnTo>
                  <a:lnTo>
                    <a:pt x="106721" y="101482"/>
                  </a:lnTo>
                  <a:lnTo>
                    <a:pt x="105224" y="102979"/>
                  </a:lnTo>
                  <a:lnTo>
                    <a:pt x="104775" y="103428"/>
                  </a:lnTo>
                  <a:lnTo>
                    <a:pt x="104625" y="103578"/>
                  </a:lnTo>
                  <a:lnTo>
                    <a:pt x="104026" y="102979"/>
                  </a:lnTo>
                  <a:lnTo>
                    <a:pt x="103577" y="102530"/>
                  </a:lnTo>
                  <a:lnTo>
                    <a:pt x="102380" y="101482"/>
                  </a:lnTo>
                  <a:lnTo>
                    <a:pt x="102380" y="101332"/>
                  </a:lnTo>
                  <a:lnTo>
                    <a:pt x="101033" y="100135"/>
                  </a:lnTo>
                  <a:lnTo>
                    <a:pt x="103428" y="100135"/>
                  </a:lnTo>
                  <a:lnTo>
                    <a:pt x="103877" y="99985"/>
                  </a:lnTo>
                  <a:lnTo>
                    <a:pt x="105523" y="99985"/>
                  </a:lnTo>
                  <a:lnTo>
                    <a:pt x="106721" y="99836"/>
                  </a:lnTo>
                  <a:lnTo>
                    <a:pt x="106870" y="99686"/>
                  </a:lnTo>
                  <a:lnTo>
                    <a:pt x="106870" y="99536"/>
                  </a:lnTo>
                  <a:lnTo>
                    <a:pt x="106721" y="99387"/>
                  </a:lnTo>
                  <a:lnTo>
                    <a:pt x="105224" y="99237"/>
                  </a:lnTo>
                  <a:lnTo>
                    <a:pt x="100135" y="99237"/>
                  </a:lnTo>
                  <a:lnTo>
                    <a:pt x="98788" y="98039"/>
                  </a:lnTo>
                  <a:lnTo>
                    <a:pt x="98788" y="97890"/>
                  </a:lnTo>
                  <a:lnTo>
                    <a:pt x="97441" y="96692"/>
                  </a:lnTo>
                  <a:lnTo>
                    <a:pt x="99835" y="96842"/>
                  </a:lnTo>
                  <a:lnTo>
                    <a:pt x="105074" y="96842"/>
                  </a:lnTo>
                  <a:lnTo>
                    <a:pt x="105523" y="96692"/>
                  </a:lnTo>
                  <a:lnTo>
                    <a:pt x="105673" y="96692"/>
                  </a:lnTo>
                  <a:lnTo>
                    <a:pt x="107619" y="96543"/>
                  </a:lnTo>
                  <a:lnTo>
                    <a:pt x="107619" y="96393"/>
                  </a:lnTo>
                  <a:lnTo>
                    <a:pt x="107619" y="96243"/>
                  </a:lnTo>
                  <a:lnTo>
                    <a:pt x="105074" y="95944"/>
                  </a:lnTo>
                  <a:lnTo>
                    <a:pt x="100284" y="95944"/>
                  </a:lnTo>
                  <a:lnTo>
                    <a:pt x="97141" y="96243"/>
                  </a:lnTo>
                  <a:lnTo>
                    <a:pt x="96992" y="96243"/>
                  </a:lnTo>
                  <a:lnTo>
                    <a:pt x="92352" y="91753"/>
                  </a:lnTo>
                  <a:lnTo>
                    <a:pt x="92651" y="90107"/>
                  </a:lnTo>
                  <a:lnTo>
                    <a:pt x="95195" y="90406"/>
                  </a:lnTo>
                  <a:lnTo>
                    <a:pt x="97890" y="90406"/>
                  </a:lnTo>
                  <a:lnTo>
                    <a:pt x="103128" y="90256"/>
                  </a:lnTo>
                  <a:lnTo>
                    <a:pt x="104925" y="90256"/>
                  </a:lnTo>
                  <a:lnTo>
                    <a:pt x="105224" y="90107"/>
                  </a:lnTo>
                  <a:lnTo>
                    <a:pt x="105972" y="90107"/>
                  </a:lnTo>
                  <a:lnTo>
                    <a:pt x="105972" y="89957"/>
                  </a:lnTo>
                  <a:lnTo>
                    <a:pt x="105972" y="89807"/>
                  </a:lnTo>
                  <a:lnTo>
                    <a:pt x="105823" y="89657"/>
                  </a:lnTo>
                  <a:lnTo>
                    <a:pt x="102679" y="89657"/>
                  </a:lnTo>
                  <a:lnTo>
                    <a:pt x="97590" y="89508"/>
                  </a:lnTo>
                  <a:lnTo>
                    <a:pt x="95195" y="89508"/>
                  </a:lnTo>
                  <a:lnTo>
                    <a:pt x="92651" y="89807"/>
                  </a:lnTo>
                  <a:lnTo>
                    <a:pt x="93549" y="82922"/>
                  </a:lnTo>
                  <a:lnTo>
                    <a:pt x="93699" y="82174"/>
                  </a:lnTo>
                  <a:lnTo>
                    <a:pt x="93848" y="81425"/>
                  </a:lnTo>
                  <a:lnTo>
                    <a:pt x="96543" y="61817"/>
                  </a:lnTo>
                  <a:lnTo>
                    <a:pt x="96692" y="60171"/>
                  </a:lnTo>
                  <a:lnTo>
                    <a:pt x="97740" y="53136"/>
                  </a:lnTo>
                  <a:lnTo>
                    <a:pt x="97890" y="51340"/>
                  </a:lnTo>
                  <a:lnTo>
                    <a:pt x="100135" y="35025"/>
                  </a:lnTo>
                  <a:lnTo>
                    <a:pt x="100284" y="34127"/>
                  </a:lnTo>
                  <a:lnTo>
                    <a:pt x="101781" y="23051"/>
                  </a:lnTo>
                  <a:lnTo>
                    <a:pt x="102230" y="19608"/>
                  </a:lnTo>
                  <a:lnTo>
                    <a:pt x="102829" y="15716"/>
                  </a:lnTo>
                  <a:lnTo>
                    <a:pt x="103278" y="12274"/>
                  </a:lnTo>
                  <a:lnTo>
                    <a:pt x="104176" y="5837"/>
                  </a:lnTo>
                  <a:close/>
                  <a:moveTo>
                    <a:pt x="53285" y="113456"/>
                  </a:moveTo>
                  <a:lnTo>
                    <a:pt x="60021" y="114354"/>
                  </a:lnTo>
                  <a:lnTo>
                    <a:pt x="53884" y="116151"/>
                  </a:lnTo>
                  <a:lnTo>
                    <a:pt x="53285" y="113456"/>
                  </a:lnTo>
                  <a:close/>
                  <a:moveTo>
                    <a:pt x="90705" y="92352"/>
                  </a:moveTo>
                  <a:lnTo>
                    <a:pt x="90555" y="92651"/>
                  </a:lnTo>
                  <a:lnTo>
                    <a:pt x="92052" y="93998"/>
                  </a:lnTo>
                  <a:lnTo>
                    <a:pt x="92202" y="94148"/>
                  </a:lnTo>
                  <a:lnTo>
                    <a:pt x="93998" y="95794"/>
                  </a:lnTo>
                  <a:lnTo>
                    <a:pt x="95794" y="97441"/>
                  </a:lnTo>
                  <a:lnTo>
                    <a:pt x="95794" y="97590"/>
                  </a:lnTo>
                  <a:lnTo>
                    <a:pt x="97590" y="99087"/>
                  </a:lnTo>
                  <a:lnTo>
                    <a:pt x="97590" y="99237"/>
                  </a:lnTo>
                  <a:lnTo>
                    <a:pt x="97740" y="99387"/>
                  </a:lnTo>
                  <a:lnTo>
                    <a:pt x="97291" y="99387"/>
                  </a:lnTo>
                  <a:lnTo>
                    <a:pt x="95794" y="99536"/>
                  </a:lnTo>
                  <a:lnTo>
                    <a:pt x="95644" y="99686"/>
                  </a:lnTo>
                  <a:lnTo>
                    <a:pt x="95794" y="99686"/>
                  </a:lnTo>
                  <a:lnTo>
                    <a:pt x="96842" y="99836"/>
                  </a:lnTo>
                  <a:lnTo>
                    <a:pt x="96992" y="99836"/>
                  </a:lnTo>
                  <a:lnTo>
                    <a:pt x="98488" y="99985"/>
                  </a:lnTo>
                  <a:lnTo>
                    <a:pt x="99237" y="100734"/>
                  </a:lnTo>
                  <a:lnTo>
                    <a:pt x="99386" y="100883"/>
                  </a:lnTo>
                  <a:lnTo>
                    <a:pt x="101183" y="102530"/>
                  </a:lnTo>
                  <a:lnTo>
                    <a:pt x="101183" y="102680"/>
                  </a:lnTo>
                  <a:lnTo>
                    <a:pt x="102829" y="104027"/>
                  </a:lnTo>
                  <a:lnTo>
                    <a:pt x="103428" y="104625"/>
                  </a:lnTo>
                  <a:lnTo>
                    <a:pt x="103577" y="104775"/>
                  </a:lnTo>
                  <a:lnTo>
                    <a:pt x="103428" y="104775"/>
                  </a:lnTo>
                  <a:lnTo>
                    <a:pt x="102979" y="105374"/>
                  </a:lnTo>
                  <a:lnTo>
                    <a:pt x="102829" y="105523"/>
                  </a:lnTo>
                  <a:lnTo>
                    <a:pt x="102230" y="106122"/>
                  </a:lnTo>
                  <a:lnTo>
                    <a:pt x="101183" y="107320"/>
                  </a:lnTo>
                  <a:lnTo>
                    <a:pt x="101033" y="107320"/>
                  </a:lnTo>
                  <a:lnTo>
                    <a:pt x="99985" y="108517"/>
                  </a:lnTo>
                  <a:lnTo>
                    <a:pt x="99985" y="106122"/>
                  </a:lnTo>
                  <a:lnTo>
                    <a:pt x="99985" y="105523"/>
                  </a:lnTo>
                  <a:lnTo>
                    <a:pt x="99985" y="105374"/>
                  </a:lnTo>
                  <a:lnTo>
                    <a:pt x="99985" y="104925"/>
                  </a:lnTo>
                  <a:lnTo>
                    <a:pt x="99985" y="104775"/>
                  </a:lnTo>
                  <a:lnTo>
                    <a:pt x="99985" y="104176"/>
                  </a:lnTo>
                  <a:lnTo>
                    <a:pt x="99835" y="104027"/>
                  </a:lnTo>
                  <a:lnTo>
                    <a:pt x="99835" y="103727"/>
                  </a:lnTo>
                  <a:lnTo>
                    <a:pt x="99686" y="102680"/>
                  </a:lnTo>
                  <a:lnTo>
                    <a:pt x="99686" y="102530"/>
                  </a:lnTo>
                  <a:lnTo>
                    <a:pt x="99386" y="102530"/>
                  </a:lnTo>
                  <a:lnTo>
                    <a:pt x="99386" y="102680"/>
                  </a:lnTo>
                  <a:lnTo>
                    <a:pt x="99237" y="104176"/>
                  </a:lnTo>
                  <a:lnTo>
                    <a:pt x="99237" y="104476"/>
                  </a:lnTo>
                  <a:lnTo>
                    <a:pt x="99237" y="104625"/>
                  </a:lnTo>
                  <a:lnTo>
                    <a:pt x="99237" y="104775"/>
                  </a:lnTo>
                  <a:lnTo>
                    <a:pt x="99237" y="104925"/>
                  </a:lnTo>
                  <a:lnTo>
                    <a:pt x="99087" y="105374"/>
                  </a:lnTo>
                  <a:lnTo>
                    <a:pt x="99087" y="105523"/>
                  </a:lnTo>
                  <a:lnTo>
                    <a:pt x="99087" y="106122"/>
                  </a:lnTo>
                  <a:lnTo>
                    <a:pt x="99087" y="108667"/>
                  </a:lnTo>
                  <a:lnTo>
                    <a:pt x="99087" y="108816"/>
                  </a:lnTo>
                  <a:lnTo>
                    <a:pt x="99087" y="109415"/>
                  </a:lnTo>
                  <a:lnTo>
                    <a:pt x="96543" y="111960"/>
                  </a:lnTo>
                  <a:lnTo>
                    <a:pt x="96842" y="109116"/>
                  </a:lnTo>
                  <a:lnTo>
                    <a:pt x="96842" y="106272"/>
                  </a:lnTo>
                  <a:lnTo>
                    <a:pt x="96842" y="105523"/>
                  </a:lnTo>
                  <a:lnTo>
                    <a:pt x="96842" y="104925"/>
                  </a:lnTo>
                  <a:lnTo>
                    <a:pt x="96692" y="104326"/>
                  </a:lnTo>
                  <a:lnTo>
                    <a:pt x="96692" y="103727"/>
                  </a:lnTo>
                  <a:lnTo>
                    <a:pt x="96692" y="103428"/>
                  </a:lnTo>
                  <a:lnTo>
                    <a:pt x="96393" y="101931"/>
                  </a:lnTo>
                  <a:lnTo>
                    <a:pt x="96393" y="101781"/>
                  </a:lnTo>
                  <a:lnTo>
                    <a:pt x="96243" y="101931"/>
                  </a:lnTo>
                  <a:lnTo>
                    <a:pt x="95944" y="104176"/>
                  </a:lnTo>
                  <a:lnTo>
                    <a:pt x="95944" y="104326"/>
                  </a:lnTo>
                  <a:lnTo>
                    <a:pt x="95944" y="104925"/>
                  </a:lnTo>
                  <a:lnTo>
                    <a:pt x="95944" y="105523"/>
                  </a:lnTo>
                  <a:lnTo>
                    <a:pt x="95944" y="105673"/>
                  </a:lnTo>
                  <a:lnTo>
                    <a:pt x="95944" y="106272"/>
                  </a:lnTo>
                  <a:lnTo>
                    <a:pt x="95944" y="109415"/>
                  </a:lnTo>
                  <a:lnTo>
                    <a:pt x="96094" y="112558"/>
                  </a:lnTo>
                  <a:lnTo>
                    <a:pt x="91753" y="117049"/>
                  </a:lnTo>
                  <a:lnTo>
                    <a:pt x="90106" y="116899"/>
                  </a:lnTo>
                  <a:lnTo>
                    <a:pt x="90106" y="116749"/>
                  </a:lnTo>
                  <a:lnTo>
                    <a:pt x="90256" y="114354"/>
                  </a:lnTo>
                  <a:lnTo>
                    <a:pt x="90406" y="111810"/>
                  </a:lnTo>
                  <a:lnTo>
                    <a:pt x="90256" y="106721"/>
                  </a:lnTo>
                  <a:lnTo>
                    <a:pt x="90106" y="105823"/>
                  </a:lnTo>
                  <a:lnTo>
                    <a:pt x="90106" y="105224"/>
                  </a:lnTo>
                  <a:lnTo>
                    <a:pt x="90106" y="105074"/>
                  </a:lnTo>
                  <a:lnTo>
                    <a:pt x="90106" y="104176"/>
                  </a:lnTo>
                  <a:lnTo>
                    <a:pt x="90106" y="103727"/>
                  </a:lnTo>
                  <a:lnTo>
                    <a:pt x="90106" y="103578"/>
                  </a:lnTo>
                  <a:lnTo>
                    <a:pt x="89957" y="103428"/>
                  </a:lnTo>
                  <a:lnTo>
                    <a:pt x="89807" y="103578"/>
                  </a:lnTo>
                  <a:lnTo>
                    <a:pt x="89657" y="103578"/>
                  </a:lnTo>
                  <a:lnTo>
                    <a:pt x="89657" y="103727"/>
                  </a:lnTo>
                  <a:lnTo>
                    <a:pt x="89657" y="104625"/>
                  </a:lnTo>
                  <a:lnTo>
                    <a:pt x="89657" y="105523"/>
                  </a:lnTo>
                  <a:lnTo>
                    <a:pt x="89508" y="106571"/>
                  </a:lnTo>
                  <a:lnTo>
                    <a:pt x="89508" y="107769"/>
                  </a:lnTo>
                  <a:lnTo>
                    <a:pt x="89358" y="112259"/>
                  </a:lnTo>
                  <a:lnTo>
                    <a:pt x="89508" y="114504"/>
                  </a:lnTo>
                  <a:lnTo>
                    <a:pt x="89657" y="116749"/>
                  </a:lnTo>
                  <a:lnTo>
                    <a:pt x="89657" y="116749"/>
                  </a:lnTo>
                  <a:lnTo>
                    <a:pt x="83521" y="116001"/>
                  </a:lnTo>
                  <a:lnTo>
                    <a:pt x="82772" y="115851"/>
                  </a:lnTo>
                  <a:lnTo>
                    <a:pt x="82024" y="115702"/>
                  </a:lnTo>
                  <a:lnTo>
                    <a:pt x="61667" y="113007"/>
                  </a:lnTo>
                  <a:lnTo>
                    <a:pt x="60171" y="112708"/>
                  </a:lnTo>
                  <a:lnTo>
                    <a:pt x="52986" y="111810"/>
                  </a:lnTo>
                  <a:lnTo>
                    <a:pt x="51190" y="111511"/>
                  </a:lnTo>
                  <a:lnTo>
                    <a:pt x="35025" y="109265"/>
                  </a:lnTo>
                  <a:lnTo>
                    <a:pt x="33977" y="109116"/>
                  </a:lnTo>
                  <a:lnTo>
                    <a:pt x="23050" y="107619"/>
                  </a:lnTo>
                  <a:lnTo>
                    <a:pt x="19608" y="107170"/>
                  </a:lnTo>
                  <a:lnTo>
                    <a:pt x="15716" y="106571"/>
                  </a:lnTo>
                  <a:lnTo>
                    <a:pt x="12274" y="106122"/>
                  </a:lnTo>
                  <a:lnTo>
                    <a:pt x="5688" y="105224"/>
                  </a:lnTo>
                  <a:lnTo>
                    <a:pt x="12274" y="104326"/>
                  </a:lnTo>
                  <a:lnTo>
                    <a:pt x="15716" y="103727"/>
                  </a:lnTo>
                  <a:lnTo>
                    <a:pt x="19608" y="103129"/>
                  </a:lnTo>
                  <a:lnTo>
                    <a:pt x="23050" y="102680"/>
                  </a:lnTo>
                  <a:lnTo>
                    <a:pt x="33977" y="101033"/>
                  </a:lnTo>
                  <a:lnTo>
                    <a:pt x="35025" y="100883"/>
                  </a:lnTo>
                  <a:lnTo>
                    <a:pt x="51190" y="98339"/>
                  </a:lnTo>
                  <a:lnTo>
                    <a:pt x="52986" y="98039"/>
                  </a:lnTo>
                  <a:lnTo>
                    <a:pt x="60171" y="96992"/>
                  </a:lnTo>
                  <a:lnTo>
                    <a:pt x="61667" y="96842"/>
                  </a:lnTo>
                  <a:lnTo>
                    <a:pt x="81425" y="93848"/>
                  </a:lnTo>
                  <a:lnTo>
                    <a:pt x="82173" y="93699"/>
                  </a:lnTo>
                  <a:lnTo>
                    <a:pt x="82922" y="93549"/>
                  </a:lnTo>
                  <a:lnTo>
                    <a:pt x="85915" y="93100"/>
                  </a:lnTo>
                  <a:lnTo>
                    <a:pt x="86514" y="93100"/>
                  </a:lnTo>
                  <a:lnTo>
                    <a:pt x="90106" y="92501"/>
                  </a:lnTo>
                  <a:lnTo>
                    <a:pt x="90555" y="92352"/>
                  </a:lnTo>
                  <a:close/>
                  <a:moveTo>
                    <a:pt x="117647" y="92501"/>
                  </a:moveTo>
                  <a:lnTo>
                    <a:pt x="119294" y="92651"/>
                  </a:lnTo>
                  <a:lnTo>
                    <a:pt x="119144" y="95046"/>
                  </a:lnTo>
                  <a:lnTo>
                    <a:pt x="118994" y="97590"/>
                  </a:lnTo>
                  <a:lnTo>
                    <a:pt x="119144" y="102530"/>
                  </a:lnTo>
                  <a:lnTo>
                    <a:pt x="119144" y="103428"/>
                  </a:lnTo>
                  <a:lnTo>
                    <a:pt x="119294" y="104176"/>
                  </a:lnTo>
                  <a:lnTo>
                    <a:pt x="119294" y="104476"/>
                  </a:lnTo>
                  <a:lnTo>
                    <a:pt x="119294" y="105224"/>
                  </a:lnTo>
                  <a:lnTo>
                    <a:pt x="119294" y="105823"/>
                  </a:lnTo>
                  <a:lnTo>
                    <a:pt x="119294" y="105972"/>
                  </a:lnTo>
                  <a:lnTo>
                    <a:pt x="119593" y="105972"/>
                  </a:lnTo>
                  <a:lnTo>
                    <a:pt x="119743" y="105823"/>
                  </a:lnTo>
                  <a:lnTo>
                    <a:pt x="119743" y="104775"/>
                  </a:lnTo>
                  <a:lnTo>
                    <a:pt x="119743" y="103727"/>
                  </a:lnTo>
                  <a:lnTo>
                    <a:pt x="119892" y="102680"/>
                  </a:lnTo>
                  <a:lnTo>
                    <a:pt x="119892" y="101482"/>
                  </a:lnTo>
                  <a:lnTo>
                    <a:pt x="120042" y="97141"/>
                  </a:lnTo>
                  <a:lnTo>
                    <a:pt x="119892" y="94896"/>
                  </a:lnTo>
                  <a:lnTo>
                    <a:pt x="119743" y="92651"/>
                  </a:lnTo>
                  <a:lnTo>
                    <a:pt x="119743" y="92651"/>
                  </a:lnTo>
                  <a:lnTo>
                    <a:pt x="125730" y="93549"/>
                  </a:lnTo>
                  <a:lnTo>
                    <a:pt x="126478" y="93699"/>
                  </a:lnTo>
                  <a:lnTo>
                    <a:pt x="127077" y="93699"/>
                  </a:lnTo>
                  <a:lnTo>
                    <a:pt x="147733" y="96543"/>
                  </a:lnTo>
                  <a:lnTo>
                    <a:pt x="149229" y="96842"/>
                  </a:lnTo>
                  <a:lnTo>
                    <a:pt x="156414" y="97740"/>
                  </a:lnTo>
                  <a:lnTo>
                    <a:pt x="158210" y="98039"/>
                  </a:lnTo>
                  <a:lnTo>
                    <a:pt x="174375" y="100285"/>
                  </a:lnTo>
                  <a:lnTo>
                    <a:pt x="175423" y="100434"/>
                  </a:lnTo>
                  <a:lnTo>
                    <a:pt x="186350" y="101931"/>
                  </a:lnTo>
                  <a:lnTo>
                    <a:pt x="189792" y="102380"/>
                  </a:lnTo>
                  <a:lnTo>
                    <a:pt x="193684" y="102829"/>
                  </a:lnTo>
                  <a:lnTo>
                    <a:pt x="197126" y="103278"/>
                  </a:lnTo>
                  <a:lnTo>
                    <a:pt x="203712" y="104326"/>
                  </a:lnTo>
                  <a:lnTo>
                    <a:pt x="197126" y="105224"/>
                  </a:lnTo>
                  <a:lnTo>
                    <a:pt x="193684" y="105823"/>
                  </a:lnTo>
                  <a:lnTo>
                    <a:pt x="189792" y="106421"/>
                  </a:lnTo>
                  <a:lnTo>
                    <a:pt x="186350" y="106871"/>
                  </a:lnTo>
                  <a:lnTo>
                    <a:pt x="175423" y="108517"/>
                  </a:lnTo>
                  <a:lnTo>
                    <a:pt x="174375" y="108667"/>
                  </a:lnTo>
                  <a:lnTo>
                    <a:pt x="158210" y="111062"/>
                  </a:lnTo>
                  <a:lnTo>
                    <a:pt x="156414" y="111361"/>
                  </a:lnTo>
                  <a:lnTo>
                    <a:pt x="149229" y="112409"/>
                  </a:lnTo>
                  <a:lnTo>
                    <a:pt x="147733" y="112708"/>
                  </a:lnTo>
                  <a:lnTo>
                    <a:pt x="127975" y="115702"/>
                  </a:lnTo>
                  <a:lnTo>
                    <a:pt x="127376" y="115851"/>
                  </a:lnTo>
                  <a:lnTo>
                    <a:pt x="126628" y="115851"/>
                  </a:lnTo>
                  <a:lnTo>
                    <a:pt x="123634" y="116300"/>
                  </a:lnTo>
                  <a:lnTo>
                    <a:pt x="123036" y="116450"/>
                  </a:lnTo>
                  <a:lnTo>
                    <a:pt x="119443" y="117049"/>
                  </a:lnTo>
                  <a:lnTo>
                    <a:pt x="118695" y="117049"/>
                  </a:lnTo>
                  <a:lnTo>
                    <a:pt x="118695" y="116899"/>
                  </a:lnTo>
                  <a:lnTo>
                    <a:pt x="117348" y="115552"/>
                  </a:lnTo>
                  <a:lnTo>
                    <a:pt x="117198" y="115402"/>
                  </a:lnTo>
                  <a:lnTo>
                    <a:pt x="115552" y="113756"/>
                  </a:lnTo>
                  <a:lnTo>
                    <a:pt x="115402" y="113756"/>
                  </a:lnTo>
                  <a:lnTo>
                    <a:pt x="113756" y="112109"/>
                  </a:lnTo>
                  <a:lnTo>
                    <a:pt x="113606" y="111960"/>
                  </a:lnTo>
                  <a:lnTo>
                    <a:pt x="111959" y="110463"/>
                  </a:lnTo>
                  <a:lnTo>
                    <a:pt x="111810" y="110313"/>
                  </a:lnTo>
                  <a:lnTo>
                    <a:pt x="111660" y="110163"/>
                  </a:lnTo>
                  <a:lnTo>
                    <a:pt x="112259" y="110163"/>
                  </a:lnTo>
                  <a:lnTo>
                    <a:pt x="113606" y="110014"/>
                  </a:lnTo>
                  <a:lnTo>
                    <a:pt x="113756" y="109864"/>
                  </a:lnTo>
                  <a:lnTo>
                    <a:pt x="113606" y="109714"/>
                  </a:lnTo>
                  <a:lnTo>
                    <a:pt x="112558" y="109714"/>
                  </a:lnTo>
                  <a:lnTo>
                    <a:pt x="110912" y="109565"/>
                  </a:lnTo>
                  <a:lnTo>
                    <a:pt x="110912" y="109415"/>
                  </a:lnTo>
                  <a:lnTo>
                    <a:pt x="110762" y="109265"/>
                  </a:lnTo>
                  <a:lnTo>
                    <a:pt x="110163" y="108816"/>
                  </a:lnTo>
                  <a:lnTo>
                    <a:pt x="110014" y="108667"/>
                  </a:lnTo>
                  <a:lnTo>
                    <a:pt x="108367" y="107020"/>
                  </a:lnTo>
                  <a:lnTo>
                    <a:pt x="108217" y="106871"/>
                  </a:lnTo>
                  <a:lnTo>
                    <a:pt x="106571" y="105374"/>
                  </a:lnTo>
                  <a:lnTo>
                    <a:pt x="106122" y="104925"/>
                  </a:lnTo>
                  <a:lnTo>
                    <a:pt x="105972" y="104775"/>
                  </a:lnTo>
                  <a:lnTo>
                    <a:pt x="105823" y="104775"/>
                  </a:lnTo>
                  <a:lnTo>
                    <a:pt x="106272" y="104326"/>
                  </a:lnTo>
                  <a:lnTo>
                    <a:pt x="106272" y="104176"/>
                  </a:lnTo>
                  <a:lnTo>
                    <a:pt x="106870" y="103727"/>
                  </a:lnTo>
                  <a:lnTo>
                    <a:pt x="107918" y="102530"/>
                  </a:lnTo>
                  <a:lnTo>
                    <a:pt x="109415" y="101033"/>
                  </a:lnTo>
                  <a:lnTo>
                    <a:pt x="109415" y="103578"/>
                  </a:lnTo>
                  <a:lnTo>
                    <a:pt x="109415" y="104176"/>
                  </a:lnTo>
                  <a:lnTo>
                    <a:pt x="109415" y="104775"/>
                  </a:lnTo>
                  <a:lnTo>
                    <a:pt x="109415" y="104925"/>
                  </a:lnTo>
                  <a:lnTo>
                    <a:pt x="109415" y="105374"/>
                  </a:lnTo>
                  <a:lnTo>
                    <a:pt x="109565" y="105673"/>
                  </a:lnTo>
                  <a:lnTo>
                    <a:pt x="109565" y="105823"/>
                  </a:lnTo>
                  <a:lnTo>
                    <a:pt x="109714" y="106871"/>
                  </a:lnTo>
                  <a:lnTo>
                    <a:pt x="109864" y="107020"/>
                  </a:lnTo>
                  <a:lnTo>
                    <a:pt x="109864" y="106871"/>
                  </a:lnTo>
                  <a:lnTo>
                    <a:pt x="110014" y="106871"/>
                  </a:lnTo>
                  <a:lnTo>
                    <a:pt x="110163" y="105374"/>
                  </a:lnTo>
                  <a:lnTo>
                    <a:pt x="110163" y="105224"/>
                  </a:lnTo>
                  <a:lnTo>
                    <a:pt x="110163" y="104925"/>
                  </a:lnTo>
                  <a:lnTo>
                    <a:pt x="110163" y="104775"/>
                  </a:lnTo>
                  <a:lnTo>
                    <a:pt x="110163" y="104176"/>
                  </a:lnTo>
                  <a:lnTo>
                    <a:pt x="110313" y="104027"/>
                  </a:lnTo>
                  <a:lnTo>
                    <a:pt x="110313" y="103578"/>
                  </a:lnTo>
                  <a:lnTo>
                    <a:pt x="110313" y="100135"/>
                  </a:lnTo>
                  <a:lnTo>
                    <a:pt x="112857" y="97441"/>
                  </a:lnTo>
                  <a:lnTo>
                    <a:pt x="112558" y="100434"/>
                  </a:lnTo>
                  <a:lnTo>
                    <a:pt x="112558" y="103578"/>
                  </a:lnTo>
                  <a:lnTo>
                    <a:pt x="112558" y="104027"/>
                  </a:lnTo>
                  <a:lnTo>
                    <a:pt x="112558" y="104176"/>
                  </a:lnTo>
                  <a:lnTo>
                    <a:pt x="112558" y="104625"/>
                  </a:lnTo>
                  <a:lnTo>
                    <a:pt x="112558" y="104775"/>
                  </a:lnTo>
                  <a:lnTo>
                    <a:pt x="112708" y="105224"/>
                  </a:lnTo>
                  <a:lnTo>
                    <a:pt x="112708" y="105972"/>
                  </a:lnTo>
                  <a:lnTo>
                    <a:pt x="112708" y="106122"/>
                  </a:lnTo>
                  <a:lnTo>
                    <a:pt x="112857" y="107619"/>
                  </a:lnTo>
                  <a:lnTo>
                    <a:pt x="113007" y="107769"/>
                  </a:lnTo>
                  <a:lnTo>
                    <a:pt x="113157" y="107619"/>
                  </a:lnTo>
                  <a:lnTo>
                    <a:pt x="113456" y="105374"/>
                  </a:lnTo>
                  <a:lnTo>
                    <a:pt x="113456" y="105224"/>
                  </a:lnTo>
                  <a:lnTo>
                    <a:pt x="113456" y="104775"/>
                  </a:lnTo>
                  <a:lnTo>
                    <a:pt x="113456" y="104625"/>
                  </a:lnTo>
                  <a:lnTo>
                    <a:pt x="113456" y="104176"/>
                  </a:lnTo>
                  <a:lnTo>
                    <a:pt x="113456" y="104027"/>
                  </a:lnTo>
                  <a:lnTo>
                    <a:pt x="113456" y="103578"/>
                  </a:lnTo>
                  <a:lnTo>
                    <a:pt x="113456" y="100285"/>
                  </a:lnTo>
                  <a:lnTo>
                    <a:pt x="113307" y="96992"/>
                  </a:lnTo>
                  <a:lnTo>
                    <a:pt x="117647" y="92501"/>
                  </a:lnTo>
                  <a:close/>
                  <a:moveTo>
                    <a:pt x="156115" y="113007"/>
                  </a:moveTo>
                  <a:lnTo>
                    <a:pt x="155815" y="115253"/>
                  </a:lnTo>
                  <a:lnTo>
                    <a:pt x="155216" y="117348"/>
                  </a:lnTo>
                  <a:lnTo>
                    <a:pt x="148481" y="116001"/>
                  </a:lnTo>
                  <a:lnTo>
                    <a:pt x="148930" y="114205"/>
                  </a:lnTo>
                  <a:lnTo>
                    <a:pt x="156115" y="113007"/>
                  </a:lnTo>
                  <a:close/>
                  <a:moveTo>
                    <a:pt x="23200" y="109265"/>
                  </a:moveTo>
                  <a:lnTo>
                    <a:pt x="34127" y="110762"/>
                  </a:lnTo>
                  <a:lnTo>
                    <a:pt x="34725" y="115552"/>
                  </a:lnTo>
                  <a:lnTo>
                    <a:pt x="35623" y="120342"/>
                  </a:lnTo>
                  <a:lnTo>
                    <a:pt x="24547" y="120342"/>
                  </a:lnTo>
                  <a:lnTo>
                    <a:pt x="24098" y="117647"/>
                  </a:lnTo>
                  <a:lnTo>
                    <a:pt x="23649" y="114803"/>
                  </a:lnTo>
                  <a:lnTo>
                    <a:pt x="23350" y="112109"/>
                  </a:lnTo>
                  <a:lnTo>
                    <a:pt x="23200" y="109265"/>
                  </a:lnTo>
                  <a:close/>
                  <a:moveTo>
                    <a:pt x="186350" y="108517"/>
                  </a:moveTo>
                  <a:lnTo>
                    <a:pt x="186050" y="111511"/>
                  </a:lnTo>
                  <a:lnTo>
                    <a:pt x="185751" y="114504"/>
                  </a:lnTo>
                  <a:lnTo>
                    <a:pt x="185451" y="117348"/>
                  </a:lnTo>
                  <a:lnTo>
                    <a:pt x="184853" y="120342"/>
                  </a:lnTo>
                  <a:lnTo>
                    <a:pt x="173777" y="120342"/>
                  </a:lnTo>
                  <a:lnTo>
                    <a:pt x="174226" y="117797"/>
                  </a:lnTo>
                  <a:lnTo>
                    <a:pt x="174675" y="115253"/>
                  </a:lnTo>
                  <a:lnTo>
                    <a:pt x="174974" y="112708"/>
                  </a:lnTo>
                  <a:lnTo>
                    <a:pt x="175273" y="110163"/>
                  </a:lnTo>
                  <a:lnTo>
                    <a:pt x="186350" y="108517"/>
                  </a:lnTo>
                  <a:close/>
                  <a:moveTo>
                    <a:pt x="37869" y="121240"/>
                  </a:moveTo>
                  <a:lnTo>
                    <a:pt x="39066" y="121389"/>
                  </a:lnTo>
                  <a:lnTo>
                    <a:pt x="38168" y="121838"/>
                  </a:lnTo>
                  <a:lnTo>
                    <a:pt x="37869" y="121240"/>
                  </a:lnTo>
                  <a:close/>
                  <a:moveTo>
                    <a:pt x="171531" y="121240"/>
                  </a:moveTo>
                  <a:lnTo>
                    <a:pt x="171232" y="121838"/>
                  </a:lnTo>
                  <a:lnTo>
                    <a:pt x="170484" y="121389"/>
                  </a:lnTo>
                  <a:lnTo>
                    <a:pt x="171531" y="121240"/>
                  </a:lnTo>
                  <a:close/>
                  <a:moveTo>
                    <a:pt x="37569" y="121240"/>
                  </a:moveTo>
                  <a:lnTo>
                    <a:pt x="37719" y="121389"/>
                  </a:lnTo>
                  <a:lnTo>
                    <a:pt x="38018" y="121838"/>
                  </a:lnTo>
                  <a:lnTo>
                    <a:pt x="37120" y="122437"/>
                  </a:lnTo>
                  <a:lnTo>
                    <a:pt x="36222" y="122886"/>
                  </a:lnTo>
                  <a:lnTo>
                    <a:pt x="26493" y="128574"/>
                  </a:lnTo>
                  <a:lnTo>
                    <a:pt x="25595" y="124982"/>
                  </a:lnTo>
                  <a:lnTo>
                    <a:pt x="24697" y="121240"/>
                  </a:lnTo>
                  <a:lnTo>
                    <a:pt x="25146" y="121240"/>
                  </a:lnTo>
                  <a:lnTo>
                    <a:pt x="25595" y="122736"/>
                  </a:lnTo>
                  <a:lnTo>
                    <a:pt x="25894" y="123635"/>
                  </a:lnTo>
                  <a:lnTo>
                    <a:pt x="26194" y="124533"/>
                  </a:lnTo>
                  <a:lnTo>
                    <a:pt x="26343" y="124533"/>
                  </a:lnTo>
                  <a:lnTo>
                    <a:pt x="26343" y="124383"/>
                  </a:lnTo>
                  <a:lnTo>
                    <a:pt x="25894" y="122437"/>
                  </a:lnTo>
                  <a:lnTo>
                    <a:pt x="25445" y="121240"/>
                  </a:lnTo>
                  <a:lnTo>
                    <a:pt x="26493" y="121240"/>
                  </a:lnTo>
                  <a:lnTo>
                    <a:pt x="26942" y="122587"/>
                  </a:lnTo>
                  <a:lnTo>
                    <a:pt x="27092" y="123485"/>
                  </a:lnTo>
                  <a:lnTo>
                    <a:pt x="27541" y="124383"/>
                  </a:lnTo>
                  <a:lnTo>
                    <a:pt x="27690" y="124383"/>
                  </a:lnTo>
                  <a:lnTo>
                    <a:pt x="27391" y="123485"/>
                  </a:lnTo>
                  <a:lnTo>
                    <a:pt x="27241" y="122587"/>
                  </a:lnTo>
                  <a:lnTo>
                    <a:pt x="26792" y="121240"/>
                  </a:lnTo>
                  <a:lnTo>
                    <a:pt x="27541" y="121240"/>
                  </a:lnTo>
                  <a:lnTo>
                    <a:pt x="27990" y="122736"/>
                  </a:lnTo>
                  <a:lnTo>
                    <a:pt x="28289" y="123335"/>
                  </a:lnTo>
                  <a:lnTo>
                    <a:pt x="28589" y="123934"/>
                  </a:lnTo>
                  <a:lnTo>
                    <a:pt x="28738" y="123934"/>
                  </a:lnTo>
                  <a:lnTo>
                    <a:pt x="28738" y="123784"/>
                  </a:lnTo>
                  <a:lnTo>
                    <a:pt x="28140" y="122287"/>
                  </a:lnTo>
                  <a:lnTo>
                    <a:pt x="27840" y="121240"/>
                  </a:lnTo>
                  <a:lnTo>
                    <a:pt x="29187" y="121240"/>
                  </a:lnTo>
                  <a:lnTo>
                    <a:pt x="29487" y="122287"/>
                  </a:lnTo>
                  <a:lnTo>
                    <a:pt x="29786" y="123185"/>
                  </a:lnTo>
                  <a:lnTo>
                    <a:pt x="30085" y="123934"/>
                  </a:lnTo>
                  <a:lnTo>
                    <a:pt x="30235" y="123934"/>
                  </a:lnTo>
                  <a:lnTo>
                    <a:pt x="29936" y="123036"/>
                  </a:lnTo>
                  <a:lnTo>
                    <a:pt x="29786" y="122287"/>
                  </a:lnTo>
                  <a:lnTo>
                    <a:pt x="29337" y="121240"/>
                  </a:lnTo>
                  <a:lnTo>
                    <a:pt x="30385" y="121240"/>
                  </a:lnTo>
                  <a:lnTo>
                    <a:pt x="30534" y="122138"/>
                  </a:lnTo>
                  <a:lnTo>
                    <a:pt x="30834" y="122886"/>
                  </a:lnTo>
                  <a:lnTo>
                    <a:pt x="31133" y="123635"/>
                  </a:lnTo>
                  <a:lnTo>
                    <a:pt x="31283" y="123635"/>
                  </a:lnTo>
                  <a:lnTo>
                    <a:pt x="30684" y="121689"/>
                  </a:lnTo>
                  <a:lnTo>
                    <a:pt x="30684" y="121240"/>
                  </a:lnTo>
                  <a:lnTo>
                    <a:pt x="31432" y="121240"/>
                  </a:lnTo>
                  <a:lnTo>
                    <a:pt x="31582" y="121838"/>
                  </a:lnTo>
                  <a:lnTo>
                    <a:pt x="32181" y="123335"/>
                  </a:lnTo>
                  <a:lnTo>
                    <a:pt x="32331" y="123335"/>
                  </a:lnTo>
                  <a:lnTo>
                    <a:pt x="32331" y="123185"/>
                  </a:lnTo>
                  <a:lnTo>
                    <a:pt x="31881" y="121838"/>
                  </a:lnTo>
                  <a:lnTo>
                    <a:pt x="31732" y="121240"/>
                  </a:lnTo>
                  <a:lnTo>
                    <a:pt x="32480" y="121240"/>
                  </a:lnTo>
                  <a:lnTo>
                    <a:pt x="32780" y="122138"/>
                  </a:lnTo>
                  <a:lnTo>
                    <a:pt x="33079" y="123036"/>
                  </a:lnTo>
                  <a:lnTo>
                    <a:pt x="33229" y="123036"/>
                  </a:lnTo>
                  <a:lnTo>
                    <a:pt x="33079" y="122138"/>
                  </a:lnTo>
                  <a:lnTo>
                    <a:pt x="32780" y="121240"/>
                  </a:lnTo>
                  <a:lnTo>
                    <a:pt x="33528" y="121240"/>
                  </a:lnTo>
                  <a:lnTo>
                    <a:pt x="33678" y="121689"/>
                  </a:lnTo>
                  <a:lnTo>
                    <a:pt x="33827" y="122138"/>
                  </a:lnTo>
                  <a:lnTo>
                    <a:pt x="34127" y="122736"/>
                  </a:lnTo>
                  <a:lnTo>
                    <a:pt x="34276" y="122587"/>
                  </a:lnTo>
                  <a:lnTo>
                    <a:pt x="33977" y="121539"/>
                  </a:lnTo>
                  <a:lnTo>
                    <a:pt x="33827" y="121240"/>
                  </a:lnTo>
                  <a:lnTo>
                    <a:pt x="34576" y="121240"/>
                  </a:lnTo>
                  <a:lnTo>
                    <a:pt x="35174" y="122437"/>
                  </a:lnTo>
                  <a:lnTo>
                    <a:pt x="35324" y="122437"/>
                  </a:lnTo>
                  <a:lnTo>
                    <a:pt x="34875" y="121240"/>
                  </a:lnTo>
                  <a:lnTo>
                    <a:pt x="35623" y="121240"/>
                  </a:lnTo>
                  <a:lnTo>
                    <a:pt x="35623" y="121539"/>
                  </a:lnTo>
                  <a:lnTo>
                    <a:pt x="36072" y="122287"/>
                  </a:lnTo>
                  <a:lnTo>
                    <a:pt x="36222" y="122437"/>
                  </a:lnTo>
                  <a:lnTo>
                    <a:pt x="36222" y="122287"/>
                  </a:lnTo>
                  <a:lnTo>
                    <a:pt x="35923" y="121389"/>
                  </a:lnTo>
                  <a:lnTo>
                    <a:pt x="35923" y="121240"/>
                  </a:lnTo>
                  <a:lnTo>
                    <a:pt x="36522" y="121240"/>
                  </a:lnTo>
                  <a:lnTo>
                    <a:pt x="36522" y="121389"/>
                  </a:lnTo>
                  <a:lnTo>
                    <a:pt x="36971" y="121988"/>
                  </a:lnTo>
                  <a:lnTo>
                    <a:pt x="37120" y="121838"/>
                  </a:lnTo>
                  <a:lnTo>
                    <a:pt x="36821" y="121389"/>
                  </a:lnTo>
                  <a:lnTo>
                    <a:pt x="36821" y="121240"/>
                  </a:lnTo>
                  <a:close/>
                  <a:moveTo>
                    <a:pt x="184703" y="121240"/>
                  </a:moveTo>
                  <a:lnTo>
                    <a:pt x="183805" y="124982"/>
                  </a:lnTo>
                  <a:lnTo>
                    <a:pt x="182907" y="128574"/>
                  </a:lnTo>
                  <a:lnTo>
                    <a:pt x="173178" y="122886"/>
                  </a:lnTo>
                  <a:lnTo>
                    <a:pt x="172280" y="122437"/>
                  </a:lnTo>
                  <a:lnTo>
                    <a:pt x="171382" y="121838"/>
                  </a:lnTo>
                  <a:lnTo>
                    <a:pt x="171831" y="121389"/>
                  </a:lnTo>
                  <a:lnTo>
                    <a:pt x="171831" y="121240"/>
                  </a:lnTo>
                  <a:lnTo>
                    <a:pt x="172579" y="121240"/>
                  </a:lnTo>
                  <a:lnTo>
                    <a:pt x="172429" y="121539"/>
                  </a:lnTo>
                  <a:lnTo>
                    <a:pt x="172429" y="121838"/>
                  </a:lnTo>
                  <a:lnTo>
                    <a:pt x="172429" y="121988"/>
                  </a:lnTo>
                  <a:lnTo>
                    <a:pt x="172878" y="121389"/>
                  </a:lnTo>
                  <a:lnTo>
                    <a:pt x="172878" y="121240"/>
                  </a:lnTo>
                  <a:lnTo>
                    <a:pt x="173627" y="121240"/>
                  </a:lnTo>
                  <a:lnTo>
                    <a:pt x="173477" y="121389"/>
                  </a:lnTo>
                  <a:lnTo>
                    <a:pt x="173477" y="121539"/>
                  </a:lnTo>
                  <a:lnTo>
                    <a:pt x="173178" y="122287"/>
                  </a:lnTo>
                  <a:lnTo>
                    <a:pt x="173178" y="122437"/>
                  </a:lnTo>
                  <a:lnTo>
                    <a:pt x="173328" y="122287"/>
                  </a:lnTo>
                  <a:lnTo>
                    <a:pt x="173777" y="121539"/>
                  </a:lnTo>
                  <a:lnTo>
                    <a:pt x="173926" y="121240"/>
                  </a:lnTo>
                  <a:lnTo>
                    <a:pt x="174525" y="121240"/>
                  </a:lnTo>
                  <a:lnTo>
                    <a:pt x="174226" y="122437"/>
                  </a:lnTo>
                  <a:lnTo>
                    <a:pt x="174375" y="122437"/>
                  </a:lnTo>
                  <a:lnTo>
                    <a:pt x="174824" y="121240"/>
                  </a:lnTo>
                  <a:lnTo>
                    <a:pt x="175573" y="121240"/>
                  </a:lnTo>
                  <a:lnTo>
                    <a:pt x="175573" y="121539"/>
                  </a:lnTo>
                  <a:lnTo>
                    <a:pt x="175124" y="122587"/>
                  </a:lnTo>
                  <a:lnTo>
                    <a:pt x="175273" y="122736"/>
                  </a:lnTo>
                  <a:lnTo>
                    <a:pt x="175573" y="122138"/>
                  </a:lnTo>
                  <a:lnTo>
                    <a:pt x="175722" y="121689"/>
                  </a:lnTo>
                  <a:lnTo>
                    <a:pt x="175872" y="121240"/>
                  </a:lnTo>
                  <a:lnTo>
                    <a:pt x="176620" y="121240"/>
                  </a:lnTo>
                  <a:lnTo>
                    <a:pt x="176321" y="122138"/>
                  </a:lnTo>
                  <a:lnTo>
                    <a:pt x="176171" y="123036"/>
                  </a:lnTo>
                  <a:lnTo>
                    <a:pt x="176321" y="123036"/>
                  </a:lnTo>
                  <a:lnTo>
                    <a:pt x="176620" y="122138"/>
                  </a:lnTo>
                  <a:lnTo>
                    <a:pt x="176920" y="121240"/>
                  </a:lnTo>
                  <a:lnTo>
                    <a:pt x="177818" y="121240"/>
                  </a:lnTo>
                  <a:lnTo>
                    <a:pt x="177519" y="121838"/>
                  </a:lnTo>
                  <a:lnTo>
                    <a:pt x="177069" y="123185"/>
                  </a:lnTo>
                  <a:lnTo>
                    <a:pt x="177219" y="123335"/>
                  </a:lnTo>
                  <a:lnTo>
                    <a:pt x="177818" y="121838"/>
                  </a:lnTo>
                  <a:lnTo>
                    <a:pt x="177968" y="121240"/>
                  </a:lnTo>
                  <a:lnTo>
                    <a:pt x="178866" y="121240"/>
                  </a:lnTo>
                  <a:lnTo>
                    <a:pt x="178716" y="121689"/>
                  </a:lnTo>
                  <a:lnTo>
                    <a:pt x="178117" y="123635"/>
                  </a:lnTo>
                  <a:lnTo>
                    <a:pt x="178267" y="123635"/>
                  </a:lnTo>
                  <a:lnTo>
                    <a:pt x="178566" y="122886"/>
                  </a:lnTo>
                  <a:lnTo>
                    <a:pt x="178866" y="122138"/>
                  </a:lnTo>
                  <a:lnTo>
                    <a:pt x="179015" y="121240"/>
                  </a:lnTo>
                  <a:lnTo>
                    <a:pt x="180063" y="121240"/>
                  </a:lnTo>
                  <a:lnTo>
                    <a:pt x="179764" y="122287"/>
                  </a:lnTo>
                  <a:lnTo>
                    <a:pt x="179464" y="123036"/>
                  </a:lnTo>
                  <a:lnTo>
                    <a:pt x="179315" y="123934"/>
                  </a:lnTo>
                  <a:lnTo>
                    <a:pt x="179764" y="123185"/>
                  </a:lnTo>
                  <a:lnTo>
                    <a:pt x="180063" y="122287"/>
                  </a:lnTo>
                  <a:lnTo>
                    <a:pt x="180362" y="121240"/>
                  </a:lnTo>
                  <a:lnTo>
                    <a:pt x="181560" y="121240"/>
                  </a:lnTo>
                  <a:lnTo>
                    <a:pt x="181260" y="122287"/>
                  </a:lnTo>
                  <a:lnTo>
                    <a:pt x="180662" y="123784"/>
                  </a:lnTo>
                  <a:lnTo>
                    <a:pt x="180662" y="123934"/>
                  </a:lnTo>
                  <a:lnTo>
                    <a:pt x="180811" y="123934"/>
                  </a:lnTo>
                  <a:lnTo>
                    <a:pt x="181111" y="123335"/>
                  </a:lnTo>
                  <a:lnTo>
                    <a:pt x="181410" y="122736"/>
                  </a:lnTo>
                  <a:lnTo>
                    <a:pt x="181859" y="121240"/>
                  </a:lnTo>
                  <a:lnTo>
                    <a:pt x="182757" y="121240"/>
                  </a:lnTo>
                  <a:lnTo>
                    <a:pt x="182308" y="122587"/>
                  </a:lnTo>
                  <a:lnTo>
                    <a:pt x="182009" y="123485"/>
                  </a:lnTo>
                  <a:lnTo>
                    <a:pt x="181859" y="124383"/>
                  </a:lnTo>
                  <a:lnTo>
                    <a:pt x="182308" y="123485"/>
                  </a:lnTo>
                  <a:lnTo>
                    <a:pt x="182608" y="122587"/>
                  </a:lnTo>
                  <a:lnTo>
                    <a:pt x="182907" y="121240"/>
                  </a:lnTo>
                  <a:lnTo>
                    <a:pt x="183955" y="121240"/>
                  </a:lnTo>
                  <a:lnTo>
                    <a:pt x="183506" y="122437"/>
                  </a:lnTo>
                  <a:lnTo>
                    <a:pt x="183057" y="124383"/>
                  </a:lnTo>
                  <a:lnTo>
                    <a:pt x="183057" y="124533"/>
                  </a:lnTo>
                  <a:lnTo>
                    <a:pt x="183206" y="124533"/>
                  </a:lnTo>
                  <a:lnTo>
                    <a:pt x="183506" y="123635"/>
                  </a:lnTo>
                  <a:lnTo>
                    <a:pt x="183805" y="122736"/>
                  </a:lnTo>
                  <a:lnTo>
                    <a:pt x="184254" y="121240"/>
                  </a:lnTo>
                  <a:close/>
                  <a:moveTo>
                    <a:pt x="147433" y="114354"/>
                  </a:moveTo>
                  <a:lnTo>
                    <a:pt x="146834" y="116749"/>
                  </a:lnTo>
                  <a:lnTo>
                    <a:pt x="146086" y="118845"/>
                  </a:lnTo>
                  <a:lnTo>
                    <a:pt x="145338" y="121090"/>
                  </a:lnTo>
                  <a:lnTo>
                    <a:pt x="144440" y="123185"/>
                  </a:lnTo>
                  <a:lnTo>
                    <a:pt x="143392" y="125281"/>
                  </a:lnTo>
                  <a:lnTo>
                    <a:pt x="142194" y="127227"/>
                  </a:lnTo>
                  <a:lnTo>
                    <a:pt x="140997" y="129173"/>
                  </a:lnTo>
                  <a:lnTo>
                    <a:pt x="139650" y="131118"/>
                  </a:lnTo>
                  <a:lnTo>
                    <a:pt x="129172" y="117198"/>
                  </a:lnTo>
                  <a:lnTo>
                    <a:pt x="147433" y="114354"/>
                  </a:lnTo>
                  <a:close/>
                  <a:moveTo>
                    <a:pt x="62117" y="114654"/>
                  </a:moveTo>
                  <a:lnTo>
                    <a:pt x="80976" y="117198"/>
                  </a:lnTo>
                  <a:lnTo>
                    <a:pt x="70199" y="131717"/>
                  </a:lnTo>
                  <a:lnTo>
                    <a:pt x="68852" y="129921"/>
                  </a:lnTo>
                  <a:lnTo>
                    <a:pt x="67505" y="127826"/>
                  </a:lnTo>
                  <a:lnTo>
                    <a:pt x="66308" y="125880"/>
                  </a:lnTo>
                  <a:lnTo>
                    <a:pt x="65260" y="123635"/>
                  </a:lnTo>
                  <a:lnTo>
                    <a:pt x="64212" y="121539"/>
                  </a:lnTo>
                  <a:lnTo>
                    <a:pt x="63464" y="119294"/>
                  </a:lnTo>
                  <a:lnTo>
                    <a:pt x="62715" y="117049"/>
                  </a:lnTo>
                  <a:lnTo>
                    <a:pt x="62117" y="114654"/>
                  </a:lnTo>
                  <a:close/>
                  <a:moveTo>
                    <a:pt x="60620" y="115253"/>
                  </a:moveTo>
                  <a:lnTo>
                    <a:pt x="61667" y="118845"/>
                  </a:lnTo>
                  <a:lnTo>
                    <a:pt x="63015" y="122287"/>
                  </a:lnTo>
                  <a:lnTo>
                    <a:pt x="64511" y="125580"/>
                  </a:lnTo>
                  <a:lnTo>
                    <a:pt x="66308" y="128724"/>
                  </a:lnTo>
                  <a:lnTo>
                    <a:pt x="60470" y="132466"/>
                  </a:lnTo>
                  <a:lnTo>
                    <a:pt x="58524" y="128873"/>
                  </a:lnTo>
                  <a:lnTo>
                    <a:pt x="56728" y="125131"/>
                  </a:lnTo>
                  <a:lnTo>
                    <a:pt x="55231" y="121090"/>
                  </a:lnTo>
                  <a:lnTo>
                    <a:pt x="54034" y="117049"/>
                  </a:lnTo>
                  <a:lnTo>
                    <a:pt x="60620" y="115253"/>
                  </a:lnTo>
                  <a:close/>
                  <a:moveTo>
                    <a:pt x="148331" y="116899"/>
                  </a:moveTo>
                  <a:lnTo>
                    <a:pt x="155067" y="118396"/>
                  </a:lnTo>
                  <a:lnTo>
                    <a:pt x="153869" y="122287"/>
                  </a:lnTo>
                  <a:lnTo>
                    <a:pt x="152223" y="126029"/>
                  </a:lnTo>
                  <a:lnTo>
                    <a:pt x="150427" y="129622"/>
                  </a:lnTo>
                  <a:lnTo>
                    <a:pt x="148481" y="133064"/>
                  </a:lnTo>
                  <a:lnTo>
                    <a:pt x="142643" y="129322"/>
                  </a:lnTo>
                  <a:lnTo>
                    <a:pt x="144440" y="126329"/>
                  </a:lnTo>
                  <a:lnTo>
                    <a:pt x="145936" y="123335"/>
                  </a:lnTo>
                  <a:lnTo>
                    <a:pt x="147283" y="120192"/>
                  </a:lnTo>
                  <a:lnTo>
                    <a:pt x="148331" y="116899"/>
                  </a:lnTo>
                  <a:close/>
                  <a:moveTo>
                    <a:pt x="142194" y="130071"/>
                  </a:moveTo>
                  <a:lnTo>
                    <a:pt x="147882" y="133962"/>
                  </a:lnTo>
                  <a:lnTo>
                    <a:pt x="146385" y="135908"/>
                  </a:lnTo>
                  <a:lnTo>
                    <a:pt x="144889" y="138004"/>
                  </a:lnTo>
                  <a:lnTo>
                    <a:pt x="140548" y="132316"/>
                  </a:lnTo>
                  <a:lnTo>
                    <a:pt x="142194" y="130071"/>
                  </a:lnTo>
                  <a:close/>
                  <a:moveTo>
                    <a:pt x="66906" y="129472"/>
                  </a:moveTo>
                  <a:lnTo>
                    <a:pt x="68104" y="131268"/>
                  </a:lnTo>
                  <a:lnTo>
                    <a:pt x="69301" y="132915"/>
                  </a:lnTo>
                  <a:lnTo>
                    <a:pt x="65110" y="138752"/>
                  </a:lnTo>
                  <a:lnTo>
                    <a:pt x="63015" y="136058"/>
                  </a:lnTo>
                  <a:lnTo>
                    <a:pt x="61069" y="133214"/>
                  </a:lnTo>
                  <a:lnTo>
                    <a:pt x="66906" y="129472"/>
                  </a:lnTo>
                  <a:close/>
                  <a:moveTo>
                    <a:pt x="161802" y="141596"/>
                  </a:moveTo>
                  <a:lnTo>
                    <a:pt x="162700" y="141895"/>
                  </a:lnTo>
                  <a:lnTo>
                    <a:pt x="162401" y="142344"/>
                  </a:lnTo>
                  <a:lnTo>
                    <a:pt x="161802" y="141596"/>
                  </a:lnTo>
                  <a:close/>
                  <a:moveTo>
                    <a:pt x="36522" y="123934"/>
                  </a:moveTo>
                  <a:lnTo>
                    <a:pt x="38018" y="128574"/>
                  </a:lnTo>
                  <a:lnTo>
                    <a:pt x="39814" y="133064"/>
                  </a:lnTo>
                  <a:lnTo>
                    <a:pt x="41910" y="137405"/>
                  </a:lnTo>
                  <a:lnTo>
                    <a:pt x="44305" y="141596"/>
                  </a:lnTo>
                  <a:lnTo>
                    <a:pt x="33827" y="145188"/>
                  </a:lnTo>
                  <a:lnTo>
                    <a:pt x="31732" y="141446"/>
                  </a:lnTo>
                  <a:lnTo>
                    <a:pt x="29936" y="137555"/>
                  </a:lnTo>
                  <a:lnTo>
                    <a:pt x="28289" y="133663"/>
                  </a:lnTo>
                  <a:lnTo>
                    <a:pt x="26792" y="129472"/>
                  </a:lnTo>
                  <a:lnTo>
                    <a:pt x="36522" y="123934"/>
                  </a:lnTo>
                  <a:close/>
                  <a:moveTo>
                    <a:pt x="172878" y="123934"/>
                  </a:moveTo>
                  <a:lnTo>
                    <a:pt x="182608" y="129472"/>
                  </a:lnTo>
                  <a:lnTo>
                    <a:pt x="181111" y="133513"/>
                  </a:lnTo>
                  <a:lnTo>
                    <a:pt x="179464" y="137555"/>
                  </a:lnTo>
                  <a:lnTo>
                    <a:pt x="177668" y="141446"/>
                  </a:lnTo>
                  <a:lnTo>
                    <a:pt x="175573" y="145188"/>
                  </a:lnTo>
                  <a:lnTo>
                    <a:pt x="165095" y="141596"/>
                  </a:lnTo>
                  <a:lnTo>
                    <a:pt x="167490" y="137405"/>
                  </a:lnTo>
                  <a:lnTo>
                    <a:pt x="169586" y="133064"/>
                  </a:lnTo>
                  <a:lnTo>
                    <a:pt x="171382" y="128574"/>
                  </a:lnTo>
                  <a:lnTo>
                    <a:pt x="172878" y="123934"/>
                  </a:lnTo>
                  <a:close/>
                  <a:moveTo>
                    <a:pt x="92352" y="129771"/>
                  </a:moveTo>
                  <a:lnTo>
                    <a:pt x="95046" y="147433"/>
                  </a:lnTo>
                  <a:lnTo>
                    <a:pt x="92801" y="146835"/>
                  </a:lnTo>
                  <a:lnTo>
                    <a:pt x="90705" y="146236"/>
                  </a:lnTo>
                  <a:lnTo>
                    <a:pt x="88610" y="145488"/>
                  </a:lnTo>
                  <a:lnTo>
                    <a:pt x="86514" y="144590"/>
                  </a:lnTo>
                  <a:lnTo>
                    <a:pt x="84568" y="143542"/>
                  </a:lnTo>
                  <a:lnTo>
                    <a:pt x="82622" y="142494"/>
                  </a:lnTo>
                  <a:lnTo>
                    <a:pt x="80677" y="141297"/>
                  </a:lnTo>
                  <a:lnTo>
                    <a:pt x="78880" y="140099"/>
                  </a:lnTo>
                  <a:lnTo>
                    <a:pt x="92352" y="129771"/>
                  </a:lnTo>
                  <a:close/>
                  <a:moveTo>
                    <a:pt x="117048" y="129023"/>
                  </a:moveTo>
                  <a:lnTo>
                    <a:pt x="131268" y="139500"/>
                  </a:lnTo>
                  <a:lnTo>
                    <a:pt x="129472" y="140848"/>
                  </a:lnTo>
                  <a:lnTo>
                    <a:pt x="127526" y="142045"/>
                  </a:lnTo>
                  <a:lnTo>
                    <a:pt x="125430" y="143242"/>
                  </a:lnTo>
                  <a:lnTo>
                    <a:pt x="123485" y="144290"/>
                  </a:lnTo>
                  <a:lnTo>
                    <a:pt x="121239" y="145188"/>
                  </a:lnTo>
                  <a:lnTo>
                    <a:pt x="119144" y="146086"/>
                  </a:lnTo>
                  <a:lnTo>
                    <a:pt x="116899" y="146835"/>
                  </a:lnTo>
                  <a:lnTo>
                    <a:pt x="114504" y="147433"/>
                  </a:lnTo>
                  <a:lnTo>
                    <a:pt x="117048" y="129023"/>
                  </a:lnTo>
                  <a:close/>
                  <a:moveTo>
                    <a:pt x="77683" y="140997"/>
                  </a:moveTo>
                  <a:lnTo>
                    <a:pt x="79779" y="142494"/>
                  </a:lnTo>
                  <a:lnTo>
                    <a:pt x="76186" y="148331"/>
                  </a:lnTo>
                  <a:lnTo>
                    <a:pt x="73941" y="146835"/>
                  </a:lnTo>
                  <a:lnTo>
                    <a:pt x="71995" y="145338"/>
                  </a:lnTo>
                  <a:lnTo>
                    <a:pt x="77683" y="140997"/>
                  </a:lnTo>
                  <a:close/>
                  <a:moveTo>
                    <a:pt x="132465" y="140399"/>
                  </a:moveTo>
                  <a:lnTo>
                    <a:pt x="138303" y="144590"/>
                  </a:lnTo>
                  <a:lnTo>
                    <a:pt x="135459" y="146835"/>
                  </a:lnTo>
                  <a:lnTo>
                    <a:pt x="132465" y="148781"/>
                  </a:lnTo>
                  <a:lnTo>
                    <a:pt x="128873" y="142943"/>
                  </a:lnTo>
                  <a:lnTo>
                    <a:pt x="130669" y="141746"/>
                  </a:lnTo>
                  <a:lnTo>
                    <a:pt x="132465" y="140399"/>
                  </a:lnTo>
                  <a:close/>
                  <a:moveTo>
                    <a:pt x="47747" y="141596"/>
                  </a:moveTo>
                  <a:lnTo>
                    <a:pt x="46999" y="142344"/>
                  </a:lnTo>
                  <a:lnTo>
                    <a:pt x="46400" y="143093"/>
                  </a:lnTo>
                  <a:lnTo>
                    <a:pt x="45652" y="143841"/>
                  </a:lnTo>
                  <a:lnTo>
                    <a:pt x="38318" y="152373"/>
                  </a:lnTo>
                  <a:lnTo>
                    <a:pt x="36222" y="149230"/>
                  </a:lnTo>
                  <a:lnTo>
                    <a:pt x="34276" y="146086"/>
                  </a:lnTo>
                  <a:lnTo>
                    <a:pt x="34576" y="145937"/>
                  </a:lnTo>
                  <a:lnTo>
                    <a:pt x="35474" y="147284"/>
                  </a:lnTo>
                  <a:lnTo>
                    <a:pt x="36072" y="148032"/>
                  </a:lnTo>
                  <a:lnTo>
                    <a:pt x="36671" y="148631"/>
                  </a:lnTo>
                  <a:lnTo>
                    <a:pt x="36821" y="148631"/>
                  </a:lnTo>
                  <a:lnTo>
                    <a:pt x="35623" y="146984"/>
                  </a:lnTo>
                  <a:lnTo>
                    <a:pt x="34875" y="145937"/>
                  </a:lnTo>
                  <a:lnTo>
                    <a:pt x="35773" y="145637"/>
                  </a:lnTo>
                  <a:lnTo>
                    <a:pt x="36671" y="146685"/>
                  </a:lnTo>
                  <a:lnTo>
                    <a:pt x="37270" y="147433"/>
                  </a:lnTo>
                  <a:lnTo>
                    <a:pt x="37869" y="148182"/>
                  </a:lnTo>
                  <a:lnTo>
                    <a:pt x="38018" y="148182"/>
                  </a:lnTo>
                  <a:lnTo>
                    <a:pt x="37420" y="147284"/>
                  </a:lnTo>
                  <a:lnTo>
                    <a:pt x="36821" y="146535"/>
                  </a:lnTo>
                  <a:lnTo>
                    <a:pt x="36072" y="145488"/>
                  </a:lnTo>
                  <a:lnTo>
                    <a:pt x="36971" y="145188"/>
                  </a:lnTo>
                  <a:lnTo>
                    <a:pt x="37569" y="146236"/>
                  </a:lnTo>
                  <a:lnTo>
                    <a:pt x="38168" y="146835"/>
                  </a:lnTo>
                  <a:lnTo>
                    <a:pt x="38767" y="147284"/>
                  </a:lnTo>
                  <a:lnTo>
                    <a:pt x="37719" y="145937"/>
                  </a:lnTo>
                  <a:lnTo>
                    <a:pt x="37270" y="145188"/>
                  </a:lnTo>
                  <a:lnTo>
                    <a:pt x="38318" y="144739"/>
                  </a:lnTo>
                  <a:lnTo>
                    <a:pt x="39066" y="145637"/>
                  </a:lnTo>
                  <a:lnTo>
                    <a:pt x="39515" y="146236"/>
                  </a:lnTo>
                  <a:lnTo>
                    <a:pt x="40114" y="146835"/>
                  </a:lnTo>
                  <a:lnTo>
                    <a:pt x="40263" y="146835"/>
                  </a:lnTo>
                  <a:lnTo>
                    <a:pt x="39814" y="146086"/>
                  </a:lnTo>
                  <a:lnTo>
                    <a:pt x="39216" y="145338"/>
                  </a:lnTo>
                  <a:lnTo>
                    <a:pt x="38617" y="144590"/>
                  </a:lnTo>
                  <a:lnTo>
                    <a:pt x="39515" y="144290"/>
                  </a:lnTo>
                  <a:lnTo>
                    <a:pt x="39964" y="145039"/>
                  </a:lnTo>
                  <a:lnTo>
                    <a:pt x="40413" y="145637"/>
                  </a:lnTo>
                  <a:lnTo>
                    <a:pt x="41012" y="146236"/>
                  </a:lnTo>
                  <a:lnTo>
                    <a:pt x="41162" y="146236"/>
                  </a:lnTo>
                  <a:lnTo>
                    <a:pt x="39964" y="144440"/>
                  </a:lnTo>
                  <a:lnTo>
                    <a:pt x="39814" y="144290"/>
                  </a:lnTo>
                  <a:lnTo>
                    <a:pt x="40563" y="143991"/>
                  </a:lnTo>
                  <a:lnTo>
                    <a:pt x="40713" y="144290"/>
                  </a:lnTo>
                  <a:lnTo>
                    <a:pt x="41311" y="145039"/>
                  </a:lnTo>
                  <a:lnTo>
                    <a:pt x="41910" y="145637"/>
                  </a:lnTo>
                  <a:lnTo>
                    <a:pt x="42060" y="145637"/>
                  </a:lnTo>
                  <a:lnTo>
                    <a:pt x="42060" y="145488"/>
                  </a:lnTo>
                  <a:lnTo>
                    <a:pt x="41162" y="144440"/>
                  </a:lnTo>
                  <a:lnTo>
                    <a:pt x="40862" y="143841"/>
                  </a:lnTo>
                  <a:lnTo>
                    <a:pt x="41611" y="143691"/>
                  </a:lnTo>
                  <a:lnTo>
                    <a:pt x="42060" y="144140"/>
                  </a:lnTo>
                  <a:lnTo>
                    <a:pt x="42658" y="145039"/>
                  </a:lnTo>
                  <a:lnTo>
                    <a:pt x="42808" y="145039"/>
                  </a:lnTo>
                  <a:lnTo>
                    <a:pt x="42509" y="144440"/>
                  </a:lnTo>
                  <a:lnTo>
                    <a:pt x="42060" y="143991"/>
                  </a:lnTo>
                  <a:lnTo>
                    <a:pt x="41760" y="143542"/>
                  </a:lnTo>
                  <a:lnTo>
                    <a:pt x="42509" y="143242"/>
                  </a:lnTo>
                  <a:lnTo>
                    <a:pt x="42808" y="143542"/>
                  </a:lnTo>
                  <a:lnTo>
                    <a:pt x="43107" y="143991"/>
                  </a:lnTo>
                  <a:lnTo>
                    <a:pt x="43556" y="144440"/>
                  </a:lnTo>
                  <a:lnTo>
                    <a:pt x="43706" y="144290"/>
                  </a:lnTo>
                  <a:lnTo>
                    <a:pt x="42958" y="143392"/>
                  </a:lnTo>
                  <a:lnTo>
                    <a:pt x="42808" y="143242"/>
                  </a:lnTo>
                  <a:lnTo>
                    <a:pt x="43556" y="142943"/>
                  </a:lnTo>
                  <a:lnTo>
                    <a:pt x="44454" y="143841"/>
                  </a:lnTo>
                  <a:lnTo>
                    <a:pt x="44604" y="143841"/>
                  </a:lnTo>
                  <a:lnTo>
                    <a:pt x="43856" y="142793"/>
                  </a:lnTo>
                  <a:lnTo>
                    <a:pt x="44454" y="142644"/>
                  </a:lnTo>
                  <a:lnTo>
                    <a:pt x="44604" y="142793"/>
                  </a:lnTo>
                  <a:lnTo>
                    <a:pt x="44904" y="143093"/>
                  </a:lnTo>
                  <a:lnTo>
                    <a:pt x="45353" y="143392"/>
                  </a:lnTo>
                  <a:lnTo>
                    <a:pt x="45502" y="143392"/>
                  </a:lnTo>
                  <a:lnTo>
                    <a:pt x="45053" y="142943"/>
                  </a:lnTo>
                  <a:lnTo>
                    <a:pt x="44904" y="142644"/>
                  </a:lnTo>
                  <a:lnTo>
                    <a:pt x="44754" y="142494"/>
                  </a:lnTo>
                  <a:lnTo>
                    <a:pt x="45353" y="142344"/>
                  </a:lnTo>
                  <a:lnTo>
                    <a:pt x="45502" y="142344"/>
                  </a:lnTo>
                  <a:lnTo>
                    <a:pt x="45951" y="142793"/>
                  </a:lnTo>
                  <a:lnTo>
                    <a:pt x="46101" y="142793"/>
                  </a:lnTo>
                  <a:lnTo>
                    <a:pt x="45652" y="142195"/>
                  </a:lnTo>
                  <a:lnTo>
                    <a:pt x="45802" y="142195"/>
                  </a:lnTo>
                  <a:lnTo>
                    <a:pt x="46400" y="142045"/>
                  </a:lnTo>
                  <a:lnTo>
                    <a:pt x="46999" y="142344"/>
                  </a:lnTo>
                  <a:lnTo>
                    <a:pt x="46700" y="141895"/>
                  </a:lnTo>
                  <a:lnTo>
                    <a:pt x="47747" y="141596"/>
                  </a:lnTo>
                  <a:close/>
                  <a:moveTo>
                    <a:pt x="174226" y="110313"/>
                  </a:moveTo>
                  <a:lnTo>
                    <a:pt x="174076" y="112858"/>
                  </a:lnTo>
                  <a:lnTo>
                    <a:pt x="173777" y="115402"/>
                  </a:lnTo>
                  <a:lnTo>
                    <a:pt x="173328" y="117947"/>
                  </a:lnTo>
                  <a:lnTo>
                    <a:pt x="172729" y="120342"/>
                  </a:lnTo>
                  <a:lnTo>
                    <a:pt x="166742" y="120342"/>
                  </a:lnTo>
                  <a:lnTo>
                    <a:pt x="171980" y="123335"/>
                  </a:lnTo>
                  <a:lnTo>
                    <a:pt x="170484" y="128125"/>
                  </a:lnTo>
                  <a:lnTo>
                    <a:pt x="168687" y="132615"/>
                  </a:lnTo>
                  <a:lnTo>
                    <a:pt x="166592" y="137106"/>
                  </a:lnTo>
                  <a:lnTo>
                    <a:pt x="164197" y="141297"/>
                  </a:lnTo>
                  <a:lnTo>
                    <a:pt x="158659" y="139500"/>
                  </a:lnTo>
                  <a:lnTo>
                    <a:pt x="162551" y="143841"/>
                  </a:lnTo>
                  <a:lnTo>
                    <a:pt x="160904" y="146086"/>
                  </a:lnTo>
                  <a:lnTo>
                    <a:pt x="159258" y="148182"/>
                  </a:lnTo>
                  <a:lnTo>
                    <a:pt x="157611" y="150277"/>
                  </a:lnTo>
                  <a:lnTo>
                    <a:pt x="155815" y="152373"/>
                  </a:lnTo>
                  <a:lnTo>
                    <a:pt x="145936" y="139351"/>
                  </a:lnTo>
                  <a:lnTo>
                    <a:pt x="147733" y="137106"/>
                  </a:lnTo>
                  <a:lnTo>
                    <a:pt x="149379" y="134860"/>
                  </a:lnTo>
                  <a:lnTo>
                    <a:pt x="152522" y="136956"/>
                  </a:lnTo>
                  <a:lnTo>
                    <a:pt x="152373" y="137854"/>
                  </a:lnTo>
                  <a:lnTo>
                    <a:pt x="152522" y="138602"/>
                  </a:lnTo>
                  <a:lnTo>
                    <a:pt x="153121" y="139201"/>
                  </a:lnTo>
                  <a:lnTo>
                    <a:pt x="153869" y="139650"/>
                  </a:lnTo>
                  <a:lnTo>
                    <a:pt x="154169" y="139800"/>
                  </a:lnTo>
                  <a:lnTo>
                    <a:pt x="154618" y="139800"/>
                  </a:lnTo>
                  <a:lnTo>
                    <a:pt x="155516" y="139650"/>
                  </a:lnTo>
                  <a:lnTo>
                    <a:pt x="156115" y="139201"/>
                  </a:lnTo>
                  <a:lnTo>
                    <a:pt x="156414" y="138752"/>
                  </a:lnTo>
                  <a:lnTo>
                    <a:pt x="156564" y="138453"/>
                  </a:lnTo>
                  <a:lnTo>
                    <a:pt x="156713" y="138004"/>
                  </a:lnTo>
                  <a:lnTo>
                    <a:pt x="156713" y="137555"/>
                  </a:lnTo>
                  <a:lnTo>
                    <a:pt x="156564" y="136657"/>
                  </a:lnTo>
                  <a:lnTo>
                    <a:pt x="156115" y="136058"/>
                  </a:lnTo>
                  <a:lnTo>
                    <a:pt x="155665" y="135758"/>
                  </a:lnTo>
                  <a:lnTo>
                    <a:pt x="155366" y="135609"/>
                  </a:lnTo>
                  <a:lnTo>
                    <a:pt x="154618" y="135459"/>
                  </a:lnTo>
                  <a:lnTo>
                    <a:pt x="154019" y="135459"/>
                  </a:lnTo>
                  <a:lnTo>
                    <a:pt x="153420" y="135758"/>
                  </a:lnTo>
                  <a:lnTo>
                    <a:pt x="152971" y="136058"/>
                  </a:lnTo>
                  <a:lnTo>
                    <a:pt x="149828" y="134112"/>
                  </a:lnTo>
                  <a:lnTo>
                    <a:pt x="152073" y="130520"/>
                  </a:lnTo>
                  <a:lnTo>
                    <a:pt x="153869" y="126778"/>
                  </a:lnTo>
                  <a:lnTo>
                    <a:pt x="155516" y="122736"/>
                  </a:lnTo>
                  <a:lnTo>
                    <a:pt x="156713" y="118695"/>
                  </a:lnTo>
                  <a:lnTo>
                    <a:pt x="160605" y="119593"/>
                  </a:lnTo>
                  <a:lnTo>
                    <a:pt x="160755" y="120342"/>
                  </a:lnTo>
                  <a:lnTo>
                    <a:pt x="161204" y="121090"/>
                  </a:lnTo>
                  <a:lnTo>
                    <a:pt x="161952" y="121539"/>
                  </a:lnTo>
                  <a:lnTo>
                    <a:pt x="162700" y="121689"/>
                  </a:lnTo>
                  <a:lnTo>
                    <a:pt x="163149" y="121689"/>
                  </a:lnTo>
                  <a:lnTo>
                    <a:pt x="163598" y="121539"/>
                  </a:lnTo>
                  <a:lnTo>
                    <a:pt x="164347" y="121090"/>
                  </a:lnTo>
                  <a:lnTo>
                    <a:pt x="164796" y="120342"/>
                  </a:lnTo>
                  <a:lnTo>
                    <a:pt x="164946" y="120042"/>
                  </a:lnTo>
                  <a:lnTo>
                    <a:pt x="164946" y="119593"/>
                  </a:lnTo>
                  <a:lnTo>
                    <a:pt x="164946" y="119144"/>
                  </a:lnTo>
                  <a:lnTo>
                    <a:pt x="164796" y="118695"/>
                  </a:lnTo>
                  <a:lnTo>
                    <a:pt x="164347" y="117947"/>
                  </a:lnTo>
                  <a:lnTo>
                    <a:pt x="163748" y="117498"/>
                  </a:lnTo>
                  <a:lnTo>
                    <a:pt x="163299" y="117348"/>
                  </a:lnTo>
                  <a:lnTo>
                    <a:pt x="162102" y="117348"/>
                  </a:lnTo>
                  <a:lnTo>
                    <a:pt x="161653" y="117647"/>
                  </a:lnTo>
                  <a:lnTo>
                    <a:pt x="161054" y="118096"/>
                  </a:lnTo>
                  <a:lnTo>
                    <a:pt x="160755" y="118545"/>
                  </a:lnTo>
                  <a:lnTo>
                    <a:pt x="157013" y="117797"/>
                  </a:lnTo>
                  <a:lnTo>
                    <a:pt x="157611" y="115253"/>
                  </a:lnTo>
                  <a:lnTo>
                    <a:pt x="157911" y="112858"/>
                  </a:lnTo>
                  <a:lnTo>
                    <a:pt x="174226" y="110313"/>
                  </a:lnTo>
                  <a:close/>
                  <a:moveTo>
                    <a:pt x="163000" y="142045"/>
                  </a:moveTo>
                  <a:lnTo>
                    <a:pt x="163598" y="142195"/>
                  </a:lnTo>
                  <a:lnTo>
                    <a:pt x="163748" y="142195"/>
                  </a:lnTo>
                  <a:lnTo>
                    <a:pt x="163299" y="142793"/>
                  </a:lnTo>
                  <a:lnTo>
                    <a:pt x="163449" y="142793"/>
                  </a:lnTo>
                  <a:lnTo>
                    <a:pt x="164047" y="142344"/>
                  </a:lnTo>
                  <a:lnTo>
                    <a:pt x="164646" y="142494"/>
                  </a:lnTo>
                  <a:lnTo>
                    <a:pt x="164646" y="142644"/>
                  </a:lnTo>
                  <a:lnTo>
                    <a:pt x="164197" y="143242"/>
                  </a:lnTo>
                  <a:lnTo>
                    <a:pt x="164047" y="143392"/>
                  </a:lnTo>
                  <a:lnTo>
                    <a:pt x="164497" y="143093"/>
                  </a:lnTo>
                  <a:lnTo>
                    <a:pt x="164796" y="142793"/>
                  </a:lnTo>
                  <a:lnTo>
                    <a:pt x="164946" y="142644"/>
                  </a:lnTo>
                  <a:lnTo>
                    <a:pt x="165694" y="142793"/>
                  </a:lnTo>
                  <a:lnTo>
                    <a:pt x="164946" y="143841"/>
                  </a:lnTo>
                  <a:lnTo>
                    <a:pt x="165844" y="142943"/>
                  </a:lnTo>
                  <a:lnTo>
                    <a:pt x="166592" y="143242"/>
                  </a:lnTo>
                  <a:lnTo>
                    <a:pt x="166442" y="143392"/>
                  </a:lnTo>
                  <a:lnTo>
                    <a:pt x="165844" y="144290"/>
                  </a:lnTo>
                  <a:lnTo>
                    <a:pt x="165844" y="144440"/>
                  </a:lnTo>
                  <a:lnTo>
                    <a:pt x="166293" y="143991"/>
                  </a:lnTo>
                  <a:lnTo>
                    <a:pt x="166592" y="143542"/>
                  </a:lnTo>
                  <a:lnTo>
                    <a:pt x="166891" y="143242"/>
                  </a:lnTo>
                  <a:lnTo>
                    <a:pt x="167640" y="143542"/>
                  </a:lnTo>
                  <a:lnTo>
                    <a:pt x="167340" y="143991"/>
                  </a:lnTo>
                  <a:lnTo>
                    <a:pt x="166891" y="144440"/>
                  </a:lnTo>
                  <a:lnTo>
                    <a:pt x="166742" y="145039"/>
                  </a:lnTo>
                  <a:lnTo>
                    <a:pt x="167490" y="144140"/>
                  </a:lnTo>
                  <a:lnTo>
                    <a:pt x="167789" y="143691"/>
                  </a:lnTo>
                  <a:lnTo>
                    <a:pt x="168687" y="143841"/>
                  </a:lnTo>
                  <a:lnTo>
                    <a:pt x="168238" y="144440"/>
                  </a:lnTo>
                  <a:lnTo>
                    <a:pt x="167490" y="145488"/>
                  </a:lnTo>
                  <a:lnTo>
                    <a:pt x="167490" y="145637"/>
                  </a:lnTo>
                  <a:lnTo>
                    <a:pt x="168089" y="145039"/>
                  </a:lnTo>
                  <a:lnTo>
                    <a:pt x="168687" y="144290"/>
                  </a:lnTo>
                  <a:lnTo>
                    <a:pt x="168987" y="143991"/>
                  </a:lnTo>
                  <a:lnTo>
                    <a:pt x="169735" y="144290"/>
                  </a:lnTo>
                  <a:lnTo>
                    <a:pt x="169436" y="144440"/>
                  </a:lnTo>
                  <a:lnTo>
                    <a:pt x="168238" y="146236"/>
                  </a:lnTo>
                  <a:lnTo>
                    <a:pt x="168388" y="146236"/>
                  </a:lnTo>
                  <a:lnTo>
                    <a:pt x="168987" y="145637"/>
                  </a:lnTo>
                  <a:lnTo>
                    <a:pt x="169436" y="145039"/>
                  </a:lnTo>
                  <a:lnTo>
                    <a:pt x="169885" y="144290"/>
                  </a:lnTo>
                  <a:lnTo>
                    <a:pt x="170783" y="144590"/>
                  </a:lnTo>
                  <a:lnTo>
                    <a:pt x="170184" y="145338"/>
                  </a:lnTo>
                  <a:lnTo>
                    <a:pt x="169735" y="146086"/>
                  </a:lnTo>
                  <a:lnTo>
                    <a:pt x="169286" y="146835"/>
                  </a:lnTo>
                  <a:lnTo>
                    <a:pt x="169286" y="146835"/>
                  </a:lnTo>
                  <a:lnTo>
                    <a:pt x="169885" y="146236"/>
                  </a:lnTo>
                  <a:lnTo>
                    <a:pt x="170484" y="145637"/>
                  </a:lnTo>
                  <a:lnTo>
                    <a:pt x="171082" y="144739"/>
                  </a:lnTo>
                  <a:lnTo>
                    <a:pt x="172280" y="145188"/>
                  </a:lnTo>
                  <a:lnTo>
                    <a:pt x="171681" y="145937"/>
                  </a:lnTo>
                  <a:lnTo>
                    <a:pt x="170633" y="147284"/>
                  </a:lnTo>
                  <a:lnTo>
                    <a:pt x="171232" y="146835"/>
                  </a:lnTo>
                  <a:lnTo>
                    <a:pt x="171831" y="146236"/>
                  </a:lnTo>
                  <a:lnTo>
                    <a:pt x="172579" y="145188"/>
                  </a:lnTo>
                  <a:lnTo>
                    <a:pt x="173328" y="145488"/>
                  </a:lnTo>
                  <a:lnTo>
                    <a:pt x="172579" y="146535"/>
                  </a:lnTo>
                  <a:lnTo>
                    <a:pt x="171980" y="147284"/>
                  </a:lnTo>
                  <a:lnTo>
                    <a:pt x="171531" y="148182"/>
                  </a:lnTo>
                  <a:lnTo>
                    <a:pt x="171531" y="148182"/>
                  </a:lnTo>
                  <a:lnTo>
                    <a:pt x="172280" y="147433"/>
                  </a:lnTo>
                  <a:lnTo>
                    <a:pt x="172729" y="146685"/>
                  </a:lnTo>
                  <a:lnTo>
                    <a:pt x="173627" y="145637"/>
                  </a:lnTo>
                  <a:lnTo>
                    <a:pt x="174525" y="145937"/>
                  </a:lnTo>
                  <a:lnTo>
                    <a:pt x="173777" y="146984"/>
                  </a:lnTo>
                  <a:lnTo>
                    <a:pt x="172579" y="148631"/>
                  </a:lnTo>
                  <a:lnTo>
                    <a:pt x="172729" y="148631"/>
                  </a:lnTo>
                  <a:lnTo>
                    <a:pt x="173328" y="148032"/>
                  </a:lnTo>
                  <a:lnTo>
                    <a:pt x="173926" y="147284"/>
                  </a:lnTo>
                  <a:lnTo>
                    <a:pt x="174824" y="145937"/>
                  </a:lnTo>
                  <a:lnTo>
                    <a:pt x="175124" y="146086"/>
                  </a:lnTo>
                  <a:lnTo>
                    <a:pt x="173178" y="149230"/>
                  </a:lnTo>
                  <a:lnTo>
                    <a:pt x="171082" y="152373"/>
                  </a:lnTo>
                  <a:lnTo>
                    <a:pt x="163748" y="143841"/>
                  </a:lnTo>
                  <a:lnTo>
                    <a:pt x="163000" y="143093"/>
                  </a:lnTo>
                  <a:lnTo>
                    <a:pt x="162551" y="142344"/>
                  </a:lnTo>
                  <a:lnTo>
                    <a:pt x="163000" y="142045"/>
                  </a:lnTo>
                  <a:close/>
                  <a:moveTo>
                    <a:pt x="35174" y="110912"/>
                  </a:moveTo>
                  <a:lnTo>
                    <a:pt x="51489" y="113157"/>
                  </a:lnTo>
                  <a:lnTo>
                    <a:pt x="52088" y="116600"/>
                  </a:lnTo>
                  <a:lnTo>
                    <a:pt x="48346" y="117647"/>
                  </a:lnTo>
                  <a:lnTo>
                    <a:pt x="47747" y="117049"/>
                  </a:lnTo>
                  <a:lnTo>
                    <a:pt x="47149" y="116600"/>
                  </a:lnTo>
                  <a:lnTo>
                    <a:pt x="46251" y="116450"/>
                  </a:lnTo>
                  <a:lnTo>
                    <a:pt x="45502" y="116749"/>
                  </a:lnTo>
                  <a:lnTo>
                    <a:pt x="45053" y="116899"/>
                  </a:lnTo>
                  <a:lnTo>
                    <a:pt x="44754" y="117198"/>
                  </a:lnTo>
                  <a:lnTo>
                    <a:pt x="44305" y="117947"/>
                  </a:lnTo>
                  <a:lnTo>
                    <a:pt x="44305" y="118845"/>
                  </a:lnTo>
                  <a:lnTo>
                    <a:pt x="44305" y="119294"/>
                  </a:lnTo>
                  <a:lnTo>
                    <a:pt x="44454" y="119743"/>
                  </a:lnTo>
                  <a:lnTo>
                    <a:pt x="44754" y="120042"/>
                  </a:lnTo>
                  <a:lnTo>
                    <a:pt x="45053" y="120342"/>
                  </a:lnTo>
                  <a:lnTo>
                    <a:pt x="45652" y="120791"/>
                  </a:lnTo>
                  <a:lnTo>
                    <a:pt x="46550" y="120940"/>
                  </a:lnTo>
                  <a:lnTo>
                    <a:pt x="46999" y="120791"/>
                  </a:lnTo>
                  <a:lnTo>
                    <a:pt x="47448" y="120641"/>
                  </a:lnTo>
                  <a:lnTo>
                    <a:pt x="47897" y="120342"/>
                  </a:lnTo>
                  <a:lnTo>
                    <a:pt x="48346" y="119743"/>
                  </a:lnTo>
                  <a:lnTo>
                    <a:pt x="48645" y="119294"/>
                  </a:lnTo>
                  <a:lnTo>
                    <a:pt x="48645" y="118545"/>
                  </a:lnTo>
                  <a:lnTo>
                    <a:pt x="52387" y="117498"/>
                  </a:lnTo>
                  <a:lnTo>
                    <a:pt x="53585" y="121689"/>
                  </a:lnTo>
                  <a:lnTo>
                    <a:pt x="55082" y="125730"/>
                  </a:lnTo>
                  <a:lnTo>
                    <a:pt x="56878" y="129622"/>
                  </a:lnTo>
                  <a:lnTo>
                    <a:pt x="59123" y="133364"/>
                  </a:lnTo>
                  <a:lnTo>
                    <a:pt x="55680" y="135609"/>
                  </a:lnTo>
                  <a:lnTo>
                    <a:pt x="54932" y="135160"/>
                  </a:lnTo>
                  <a:lnTo>
                    <a:pt x="54034" y="135010"/>
                  </a:lnTo>
                  <a:lnTo>
                    <a:pt x="53285" y="135160"/>
                  </a:lnTo>
                  <a:lnTo>
                    <a:pt x="52537" y="135609"/>
                  </a:lnTo>
                  <a:lnTo>
                    <a:pt x="52238" y="136058"/>
                  </a:lnTo>
                  <a:lnTo>
                    <a:pt x="52088" y="136357"/>
                  </a:lnTo>
                  <a:lnTo>
                    <a:pt x="51938" y="137255"/>
                  </a:lnTo>
                  <a:lnTo>
                    <a:pt x="52088" y="138004"/>
                  </a:lnTo>
                  <a:lnTo>
                    <a:pt x="52238" y="138453"/>
                  </a:lnTo>
                  <a:lnTo>
                    <a:pt x="52537" y="138752"/>
                  </a:lnTo>
                  <a:lnTo>
                    <a:pt x="52986" y="139051"/>
                  </a:lnTo>
                  <a:lnTo>
                    <a:pt x="53285" y="139201"/>
                  </a:lnTo>
                  <a:lnTo>
                    <a:pt x="54184" y="139351"/>
                  </a:lnTo>
                  <a:lnTo>
                    <a:pt x="54932" y="139201"/>
                  </a:lnTo>
                  <a:lnTo>
                    <a:pt x="55381" y="139051"/>
                  </a:lnTo>
                  <a:lnTo>
                    <a:pt x="55680" y="138752"/>
                  </a:lnTo>
                  <a:lnTo>
                    <a:pt x="56129" y="138303"/>
                  </a:lnTo>
                  <a:lnTo>
                    <a:pt x="56279" y="137704"/>
                  </a:lnTo>
                  <a:lnTo>
                    <a:pt x="56279" y="136956"/>
                  </a:lnTo>
                  <a:lnTo>
                    <a:pt x="56129" y="136357"/>
                  </a:lnTo>
                  <a:lnTo>
                    <a:pt x="59572" y="134262"/>
                  </a:lnTo>
                  <a:lnTo>
                    <a:pt x="61817" y="137255"/>
                  </a:lnTo>
                  <a:lnTo>
                    <a:pt x="64062" y="140099"/>
                  </a:lnTo>
                  <a:lnTo>
                    <a:pt x="54483" y="153271"/>
                  </a:lnTo>
                  <a:lnTo>
                    <a:pt x="52387" y="151026"/>
                  </a:lnTo>
                  <a:lnTo>
                    <a:pt x="50442" y="148781"/>
                  </a:lnTo>
                  <a:lnTo>
                    <a:pt x="48645" y="146386"/>
                  </a:lnTo>
                  <a:lnTo>
                    <a:pt x="46849" y="143991"/>
                  </a:lnTo>
                  <a:lnTo>
                    <a:pt x="50891" y="139500"/>
                  </a:lnTo>
                  <a:lnTo>
                    <a:pt x="45203" y="141297"/>
                  </a:lnTo>
                  <a:lnTo>
                    <a:pt x="42808" y="137106"/>
                  </a:lnTo>
                  <a:lnTo>
                    <a:pt x="40713" y="132615"/>
                  </a:lnTo>
                  <a:lnTo>
                    <a:pt x="38916" y="128125"/>
                  </a:lnTo>
                  <a:lnTo>
                    <a:pt x="37420" y="123335"/>
                  </a:lnTo>
                  <a:lnTo>
                    <a:pt x="42658" y="120342"/>
                  </a:lnTo>
                  <a:lnTo>
                    <a:pt x="36671" y="120342"/>
                  </a:lnTo>
                  <a:lnTo>
                    <a:pt x="35773" y="115702"/>
                  </a:lnTo>
                  <a:lnTo>
                    <a:pt x="35174" y="110912"/>
                  </a:lnTo>
                  <a:close/>
                  <a:moveTo>
                    <a:pt x="80677" y="143093"/>
                  </a:moveTo>
                  <a:lnTo>
                    <a:pt x="83371" y="144739"/>
                  </a:lnTo>
                  <a:lnTo>
                    <a:pt x="86364" y="146086"/>
                  </a:lnTo>
                  <a:lnTo>
                    <a:pt x="89508" y="147284"/>
                  </a:lnTo>
                  <a:lnTo>
                    <a:pt x="92651" y="148331"/>
                  </a:lnTo>
                  <a:lnTo>
                    <a:pt x="91453" y="155217"/>
                  </a:lnTo>
                  <a:lnTo>
                    <a:pt x="87562" y="154019"/>
                  </a:lnTo>
                  <a:lnTo>
                    <a:pt x="83820" y="152522"/>
                  </a:lnTo>
                  <a:lnTo>
                    <a:pt x="80377" y="150876"/>
                  </a:lnTo>
                  <a:lnTo>
                    <a:pt x="76935" y="148930"/>
                  </a:lnTo>
                  <a:lnTo>
                    <a:pt x="80677" y="143093"/>
                  </a:lnTo>
                  <a:close/>
                  <a:moveTo>
                    <a:pt x="128125" y="143542"/>
                  </a:moveTo>
                  <a:lnTo>
                    <a:pt x="131717" y="149379"/>
                  </a:lnTo>
                  <a:lnTo>
                    <a:pt x="128274" y="151325"/>
                  </a:lnTo>
                  <a:lnTo>
                    <a:pt x="124532" y="152972"/>
                  </a:lnTo>
                  <a:lnTo>
                    <a:pt x="120790" y="154319"/>
                  </a:lnTo>
                  <a:lnTo>
                    <a:pt x="116899" y="155366"/>
                  </a:lnTo>
                  <a:lnTo>
                    <a:pt x="115552" y="148631"/>
                  </a:lnTo>
                  <a:lnTo>
                    <a:pt x="118845" y="147733"/>
                  </a:lnTo>
                  <a:lnTo>
                    <a:pt x="121988" y="146535"/>
                  </a:lnTo>
                  <a:lnTo>
                    <a:pt x="125131" y="145188"/>
                  </a:lnTo>
                  <a:lnTo>
                    <a:pt x="128125" y="143542"/>
                  </a:lnTo>
                  <a:close/>
                  <a:moveTo>
                    <a:pt x="114504" y="148930"/>
                  </a:moveTo>
                  <a:lnTo>
                    <a:pt x="116001" y="155666"/>
                  </a:lnTo>
                  <a:lnTo>
                    <a:pt x="113307" y="156115"/>
                  </a:lnTo>
                  <a:lnTo>
                    <a:pt x="114354" y="148930"/>
                  </a:lnTo>
                  <a:close/>
                  <a:moveTo>
                    <a:pt x="93549" y="148631"/>
                  </a:moveTo>
                  <a:lnTo>
                    <a:pt x="95345" y="149080"/>
                  </a:lnTo>
                  <a:lnTo>
                    <a:pt x="96393" y="156264"/>
                  </a:lnTo>
                  <a:lnTo>
                    <a:pt x="92352" y="155366"/>
                  </a:lnTo>
                  <a:lnTo>
                    <a:pt x="93549" y="148631"/>
                  </a:lnTo>
                  <a:close/>
                  <a:moveTo>
                    <a:pt x="127676" y="117348"/>
                  </a:moveTo>
                  <a:lnTo>
                    <a:pt x="138902" y="132017"/>
                  </a:lnTo>
                  <a:lnTo>
                    <a:pt x="139800" y="133364"/>
                  </a:lnTo>
                  <a:lnTo>
                    <a:pt x="143991" y="138902"/>
                  </a:lnTo>
                  <a:lnTo>
                    <a:pt x="145188" y="140399"/>
                  </a:lnTo>
                  <a:lnTo>
                    <a:pt x="154917" y="153271"/>
                  </a:lnTo>
                  <a:lnTo>
                    <a:pt x="155516" y="154019"/>
                  </a:lnTo>
                  <a:lnTo>
                    <a:pt x="158659" y="158210"/>
                  </a:lnTo>
                  <a:lnTo>
                    <a:pt x="154468" y="155067"/>
                  </a:lnTo>
                  <a:lnTo>
                    <a:pt x="153720" y="154468"/>
                  </a:lnTo>
                  <a:lnTo>
                    <a:pt x="140698" y="144889"/>
                  </a:lnTo>
                  <a:lnTo>
                    <a:pt x="139201" y="143841"/>
                  </a:lnTo>
                  <a:lnTo>
                    <a:pt x="133513" y="139650"/>
                  </a:lnTo>
                  <a:lnTo>
                    <a:pt x="132316" y="138752"/>
                  </a:lnTo>
                  <a:lnTo>
                    <a:pt x="117348" y="127676"/>
                  </a:lnTo>
                  <a:lnTo>
                    <a:pt x="118545" y="118845"/>
                  </a:lnTo>
                  <a:lnTo>
                    <a:pt x="121090" y="118396"/>
                  </a:lnTo>
                  <a:lnTo>
                    <a:pt x="120341" y="118994"/>
                  </a:lnTo>
                  <a:lnTo>
                    <a:pt x="119892" y="119743"/>
                  </a:lnTo>
                  <a:lnTo>
                    <a:pt x="119892" y="119893"/>
                  </a:lnTo>
                  <a:lnTo>
                    <a:pt x="120940" y="119144"/>
                  </a:lnTo>
                  <a:lnTo>
                    <a:pt x="121688" y="118246"/>
                  </a:lnTo>
                  <a:lnTo>
                    <a:pt x="125281" y="117797"/>
                  </a:lnTo>
                  <a:lnTo>
                    <a:pt x="123784" y="119144"/>
                  </a:lnTo>
                  <a:lnTo>
                    <a:pt x="122587" y="120342"/>
                  </a:lnTo>
                  <a:lnTo>
                    <a:pt x="121988" y="121090"/>
                  </a:lnTo>
                  <a:lnTo>
                    <a:pt x="121389" y="121689"/>
                  </a:lnTo>
                  <a:lnTo>
                    <a:pt x="121389" y="121838"/>
                  </a:lnTo>
                  <a:lnTo>
                    <a:pt x="121539" y="121838"/>
                  </a:lnTo>
                  <a:lnTo>
                    <a:pt x="122138" y="121240"/>
                  </a:lnTo>
                  <a:lnTo>
                    <a:pt x="122736" y="120641"/>
                  </a:lnTo>
                  <a:lnTo>
                    <a:pt x="123934" y="119444"/>
                  </a:lnTo>
                  <a:lnTo>
                    <a:pt x="125730" y="117647"/>
                  </a:lnTo>
                  <a:lnTo>
                    <a:pt x="127676" y="117348"/>
                  </a:lnTo>
                  <a:close/>
                  <a:moveTo>
                    <a:pt x="82323" y="117348"/>
                  </a:moveTo>
                  <a:lnTo>
                    <a:pt x="90705" y="118545"/>
                  </a:lnTo>
                  <a:lnTo>
                    <a:pt x="91154" y="121389"/>
                  </a:lnTo>
                  <a:lnTo>
                    <a:pt x="90555" y="120940"/>
                  </a:lnTo>
                  <a:lnTo>
                    <a:pt x="89957" y="120491"/>
                  </a:lnTo>
                  <a:lnTo>
                    <a:pt x="89807" y="120491"/>
                  </a:lnTo>
                  <a:lnTo>
                    <a:pt x="90406" y="121389"/>
                  </a:lnTo>
                  <a:lnTo>
                    <a:pt x="91154" y="122138"/>
                  </a:lnTo>
                  <a:lnTo>
                    <a:pt x="91753" y="125580"/>
                  </a:lnTo>
                  <a:lnTo>
                    <a:pt x="90555" y="124383"/>
                  </a:lnTo>
                  <a:lnTo>
                    <a:pt x="89358" y="123185"/>
                  </a:lnTo>
                  <a:lnTo>
                    <a:pt x="88610" y="122587"/>
                  </a:lnTo>
                  <a:lnTo>
                    <a:pt x="88011" y="121988"/>
                  </a:lnTo>
                  <a:lnTo>
                    <a:pt x="87861" y="121988"/>
                  </a:lnTo>
                  <a:lnTo>
                    <a:pt x="87861" y="122138"/>
                  </a:lnTo>
                  <a:lnTo>
                    <a:pt x="88460" y="122736"/>
                  </a:lnTo>
                  <a:lnTo>
                    <a:pt x="89059" y="123335"/>
                  </a:lnTo>
                  <a:lnTo>
                    <a:pt x="90256" y="124533"/>
                  </a:lnTo>
                  <a:lnTo>
                    <a:pt x="91753" y="126179"/>
                  </a:lnTo>
                  <a:lnTo>
                    <a:pt x="92202" y="128424"/>
                  </a:lnTo>
                  <a:lnTo>
                    <a:pt x="77833" y="139351"/>
                  </a:lnTo>
                  <a:lnTo>
                    <a:pt x="76635" y="140249"/>
                  </a:lnTo>
                  <a:lnTo>
                    <a:pt x="70948" y="144440"/>
                  </a:lnTo>
                  <a:lnTo>
                    <a:pt x="69600" y="145637"/>
                  </a:lnTo>
                  <a:lnTo>
                    <a:pt x="56578" y="155366"/>
                  </a:lnTo>
                  <a:lnTo>
                    <a:pt x="55830" y="155965"/>
                  </a:lnTo>
                  <a:lnTo>
                    <a:pt x="51489" y="159258"/>
                  </a:lnTo>
                  <a:lnTo>
                    <a:pt x="54782" y="154917"/>
                  </a:lnTo>
                  <a:lnTo>
                    <a:pt x="55381" y="154169"/>
                  </a:lnTo>
                  <a:lnTo>
                    <a:pt x="64960" y="141147"/>
                  </a:lnTo>
                  <a:lnTo>
                    <a:pt x="66008" y="139650"/>
                  </a:lnTo>
                  <a:lnTo>
                    <a:pt x="70199" y="133962"/>
                  </a:lnTo>
                  <a:lnTo>
                    <a:pt x="71097" y="132765"/>
                  </a:lnTo>
                  <a:lnTo>
                    <a:pt x="82323" y="117348"/>
                  </a:lnTo>
                  <a:close/>
                  <a:moveTo>
                    <a:pt x="68852" y="162701"/>
                  </a:moveTo>
                  <a:lnTo>
                    <a:pt x="68702" y="163748"/>
                  </a:lnTo>
                  <a:lnTo>
                    <a:pt x="68104" y="163449"/>
                  </a:lnTo>
                  <a:lnTo>
                    <a:pt x="68852" y="162701"/>
                  </a:lnTo>
                  <a:close/>
                  <a:moveTo>
                    <a:pt x="140548" y="162701"/>
                  </a:moveTo>
                  <a:lnTo>
                    <a:pt x="141296" y="163449"/>
                  </a:lnTo>
                  <a:lnTo>
                    <a:pt x="140847" y="163748"/>
                  </a:lnTo>
                  <a:lnTo>
                    <a:pt x="140548" y="162701"/>
                  </a:lnTo>
                  <a:close/>
                  <a:moveTo>
                    <a:pt x="46251" y="144739"/>
                  </a:moveTo>
                  <a:lnTo>
                    <a:pt x="48047" y="147134"/>
                  </a:lnTo>
                  <a:lnTo>
                    <a:pt x="49843" y="149529"/>
                  </a:lnTo>
                  <a:lnTo>
                    <a:pt x="51789" y="151774"/>
                  </a:lnTo>
                  <a:lnTo>
                    <a:pt x="53884" y="154019"/>
                  </a:lnTo>
                  <a:lnTo>
                    <a:pt x="48047" y="161952"/>
                  </a:lnTo>
                  <a:lnTo>
                    <a:pt x="48945" y="162850"/>
                  </a:lnTo>
                  <a:lnTo>
                    <a:pt x="56728" y="156863"/>
                  </a:lnTo>
                  <a:lnTo>
                    <a:pt x="58973" y="158809"/>
                  </a:lnTo>
                  <a:lnTo>
                    <a:pt x="61218" y="160605"/>
                  </a:lnTo>
                  <a:lnTo>
                    <a:pt x="63613" y="162401"/>
                  </a:lnTo>
                  <a:lnTo>
                    <a:pt x="66158" y="164048"/>
                  </a:lnTo>
                  <a:lnTo>
                    <a:pt x="58225" y="171831"/>
                  </a:lnTo>
                  <a:lnTo>
                    <a:pt x="55381" y="169885"/>
                  </a:lnTo>
                  <a:lnTo>
                    <a:pt x="52836" y="167790"/>
                  </a:lnTo>
                  <a:lnTo>
                    <a:pt x="50292" y="165545"/>
                  </a:lnTo>
                  <a:lnTo>
                    <a:pt x="47747" y="163299"/>
                  </a:lnTo>
                  <a:lnTo>
                    <a:pt x="45353" y="160904"/>
                  </a:lnTo>
                  <a:lnTo>
                    <a:pt x="43107" y="158360"/>
                  </a:lnTo>
                  <a:lnTo>
                    <a:pt x="41012" y="155815"/>
                  </a:lnTo>
                  <a:lnTo>
                    <a:pt x="38916" y="153121"/>
                  </a:lnTo>
                  <a:lnTo>
                    <a:pt x="46251" y="144739"/>
                  </a:lnTo>
                  <a:close/>
                  <a:moveTo>
                    <a:pt x="163149" y="144739"/>
                  </a:moveTo>
                  <a:lnTo>
                    <a:pt x="170484" y="153121"/>
                  </a:lnTo>
                  <a:lnTo>
                    <a:pt x="168388" y="155815"/>
                  </a:lnTo>
                  <a:lnTo>
                    <a:pt x="166293" y="158360"/>
                  </a:lnTo>
                  <a:lnTo>
                    <a:pt x="164047" y="160904"/>
                  </a:lnTo>
                  <a:lnTo>
                    <a:pt x="161653" y="163299"/>
                  </a:lnTo>
                  <a:lnTo>
                    <a:pt x="159108" y="165545"/>
                  </a:lnTo>
                  <a:lnTo>
                    <a:pt x="156564" y="167790"/>
                  </a:lnTo>
                  <a:lnTo>
                    <a:pt x="154019" y="169885"/>
                  </a:lnTo>
                  <a:lnTo>
                    <a:pt x="151175" y="171831"/>
                  </a:lnTo>
                  <a:lnTo>
                    <a:pt x="143242" y="164048"/>
                  </a:lnTo>
                  <a:lnTo>
                    <a:pt x="145936" y="162252"/>
                  </a:lnTo>
                  <a:lnTo>
                    <a:pt x="148631" y="160306"/>
                  </a:lnTo>
                  <a:lnTo>
                    <a:pt x="151175" y="158210"/>
                  </a:lnTo>
                  <a:lnTo>
                    <a:pt x="153570" y="155965"/>
                  </a:lnTo>
                  <a:lnTo>
                    <a:pt x="161353" y="161653"/>
                  </a:lnTo>
                  <a:lnTo>
                    <a:pt x="162251" y="160755"/>
                  </a:lnTo>
                  <a:lnTo>
                    <a:pt x="156414" y="153121"/>
                  </a:lnTo>
                  <a:lnTo>
                    <a:pt x="158210" y="151026"/>
                  </a:lnTo>
                  <a:lnTo>
                    <a:pt x="159856" y="149080"/>
                  </a:lnTo>
                  <a:lnTo>
                    <a:pt x="161653" y="146835"/>
                  </a:lnTo>
                  <a:lnTo>
                    <a:pt x="163149" y="144739"/>
                  </a:lnTo>
                  <a:close/>
                  <a:moveTo>
                    <a:pt x="89358" y="171083"/>
                  </a:moveTo>
                  <a:lnTo>
                    <a:pt x="89358" y="172130"/>
                  </a:lnTo>
                  <a:lnTo>
                    <a:pt x="88759" y="171981"/>
                  </a:lnTo>
                  <a:lnTo>
                    <a:pt x="89358" y="171083"/>
                  </a:lnTo>
                  <a:close/>
                  <a:moveTo>
                    <a:pt x="120192" y="171083"/>
                  </a:moveTo>
                  <a:lnTo>
                    <a:pt x="120641" y="171981"/>
                  </a:lnTo>
                  <a:lnTo>
                    <a:pt x="120042" y="172130"/>
                  </a:lnTo>
                  <a:lnTo>
                    <a:pt x="120192" y="171083"/>
                  </a:lnTo>
                  <a:close/>
                  <a:moveTo>
                    <a:pt x="70499" y="146386"/>
                  </a:moveTo>
                  <a:lnTo>
                    <a:pt x="72744" y="148182"/>
                  </a:lnTo>
                  <a:lnTo>
                    <a:pt x="75139" y="149828"/>
                  </a:lnTo>
                  <a:lnTo>
                    <a:pt x="73043" y="153421"/>
                  </a:lnTo>
                  <a:lnTo>
                    <a:pt x="72145" y="153271"/>
                  </a:lnTo>
                  <a:lnTo>
                    <a:pt x="71397" y="153570"/>
                  </a:lnTo>
                  <a:lnTo>
                    <a:pt x="70648" y="154019"/>
                  </a:lnTo>
                  <a:lnTo>
                    <a:pt x="70199" y="154768"/>
                  </a:lnTo>
                  <a:lnTo>
                    <a:pt x="70199" y="155217"/>
                  </a:lnTo>
                  <a:lnTo>
                    <a:pt x="70199" y="155666"/>
                  </a:lnTo>
                  <a:lnTo>
                    <a:pt x="70349" y="156414"/>
                  </a:lnTo>
                  <a:lnTo>
                    <a:pt x="70798" y="157163"/>
                  </a:lnTo>
                  <a:lnTo>
                    <a:pt x="71247" y="157312"/>
                  </a:lnTo>
                  <a:lnTo>
                    <a:pt x="71546" y="157612"/>
                  </a:lnTo>
                  <a:lnTo>
                    <a:pt x="72444" y="157612"/>
                  </a:lnTo>
                  <a:lnTo>
                    <a:pt x="73342" y="157462"/>
                  </a:lnTo>
                  <a:lnTo>
                    <a:pt x="73941" y="157013"/>
                  </a:lnTo>
                  <a:lnTo>
                    <a:pt x="74240" y="156564"/>
                  </a:lnTo>
                  <a:lnTo>
                    <a:pt x="74390" y="156264"/>
                  </a:lnTo>
                  <a:lnTo>
                    <a:pt x="74540" y="155516"/>
                  </a:lnTo>
                  <a:lnTo>
                    <a:pt x="74390" y="154917"/>
                  </a:lnTo>
                  <a:lnTo>
                    <a:pt x="74240" y="154319"/>
                  </a:lnTo>
                  <a:lnTo>
                    <a:pt x="73791" y="153870"/>
                  </a:lnTo>
                  <a:lnTo>
                    <a:pt x="76037" y="150277"/>
                  </a:lnTo>
                  <a:lnTo>
                    <a:pt x="79629" y="152373"/>
                  </a:lnTo>
                  <a:lnTo>
                    <a:pt x="83221" y="154169"/>
                  </a:lnTo>
                  <a:lnTo>
                    <a:pt x="87113" y="155666"/>
                  </a:lnTo>
                  <a:lnTo>
                    <a:pt x="91004" y="156863"/>
                  </a:lnTo>
                  <a:lnTo>
                    <a:pt x="90256" y="161054"/>
                  </a:lnTo>
                  <a:lnTo>
                    <a:pt x="89508" y="161204"/>
                  </a:lnTo>
                  <a:lnTo>
                    <a:pt x="88909" y="161653"/>
                  </a:lnTo>
                  <a:lnTo>
                    <a:pt x="88460" y="162252"/>
                  </a:lnTo>
                  <a:lnTo>
                    <a:pt x="88161" y="163150"/>
                  </a:lnTo>
                  <a:lnTo>
                    <a:pt x="88310" y="163599"/>
                  </a:lnTo>
                  <a:lnTo>
                    <a:pt x="88310" y="164048"/>
                  </a:lnTo>
                  <a:lnTo>
                    <a:pt x="88909" y="164646"/>
                  </a:lnTo>
                  <a:lnTo>
                    <a:pt x="89508" y="165245"/>
                  </a:lnTo>
                  <a:lnTo>
                    <a:pt x="89957" y="165395"/>
                  </a:lnTo>
                  <a:lnTo>
                    <a:pt x="90855" y="165395"/>
                  </a:lnTo>
                  <a:lnTo>
                    <a:pt x="91304" y="165245"/>
                  </a:lnTo>
                  <a:lnTo>
                    <a:pt x="91903" y="164796"/>
                  </a:lnTo>
                  <a:lnTo>
                    <a:pt x="92501" y="164048"/>
                  </a:lnTo>
                  <a:lnTo>
                    <a:pt x="92651" y="163599"/>
                  </a:lnTo>
                  <a:lnTo>
                    <a:pt x="92651" y="163150"/>
                  </a:lnTo>
                  <a:lnTo>
                    <a:pt x="92501" y="162551"/>
                  </a:lnTo>
                  <a:lnTo>
                    <a:pt x="92202" y="161952"/>
                  </a:lnTo>
                  <a:lnTo>
                    <a:pt x="91903" y="161503"/>
                  </a:lnTo>
                  <a:lnTo>
                    <a:pt x="91304" y="161204"/>
                  </a:lnTo>
                  <a:lnTo>
                    <a:pt x="92052" y="157163"/>
                  </a:lnTo>
                  <a:lnTo>
                    <a:pt x="94297" y="157612"/>
                  </a:lnTo>
                  <a:lnTo>
                    <a:pt x="96692" y="158061"/>
                  </a:lnTo>
                  <a:lnTo>
                    <a:pt x="99087" y="174376"/>
                  </a:lnTo>
                  <a:lnTo>
                    <a:pt x="94746" y="173927"/>
                  </a:lnTo>
                  <a:lnTo>
                    <a:pt x="90406" y="173178"/>
                  </a:lnTo>
                  <a:lnTo>
                    <a:pt x="90106" y="167341"/>
                  </a:lnTo>
                  <a:lnTo>
                    <a:pt x="87562" y="172430"/>
                  </a:lnTo>
                  <a:lnTo>
                    <a:pt x="85167" y="171831"/>
                  </a:lnTo>
                  <a:lnTo>
                    <a:pt x="82772" y="171083"/>
                  </a:lnTo>
                  <a:lnTo>
                    <a:pt x="78132" y="169286"/>
                  </a:lnTo>
                  <a:lnTo>
                    <a:pt x="73642" y="167341"/>
                  </a:lnTo>
                  <a:lnTo>
                    <a:pt x="69301" y="164946"/>
                  </a:lnTo>
                  <a:lnTo>
                    <a:pt x="70798" y="159557"/>
                  </a:lnTo>
                  <a:lnTo>
                    <a:pt x="66906" y="163449"/>
                  </a:lnTo>
                  <a:lnTo>
                    <a:pt x="64362" y="161803"/>
                  </a:lnTo>
                  <a:lnTo>
                    <a:pt x="61967" y="160006"/>
                  </a:lnTo>
                  <a:lnTo>
                    <a:pt x="59722" y="158210"/>
                  </a:lnTo>
                  <a:lnTo>
                    <a:pt x="57476" y="156264"/>
                  </a:lnTo>
                  <a:lnTo>
                    <a:pt x="70499" y="146386"/>
                  </a:lnTo>
                  <a:close/>
                  <a:moveTo>
                    <a:pt x="139650" y="145637"/>
                  </a:moveTo>
                  <a:lnTo>
                    <a:pt x="152822" y="155366"/>
                  </a:lnTo>
                  <a:lnTo>
                    <a:pt x="150427" y="157462"/>
                  </a:lnTo>
                  <a:lnTo>
                    <a:pt x="147882" y="159557"/>
                  </a:lnTo>
                  <a:lnTo>
                    <a:pt x="145338" y="161503"/>
                  </a:lnTo>
                  <a:lnTo>
                    <a:pt x="142643" y="163449"/>
                  </a:lnTo>
                  <a:lnTo>
                    <a:pt x="138602" y="159557"/>
                  </a:lnTo>
                  <a:lnTo>
                    <a:pt x="140099" y="164946"/>
                  </a:lnTo>
                  <a:lnTo>
                    <a:pt x="135758" y="167191"/>
                  </a:lnTo>
                  <a:lnTo>
                    <a:pt x="131418" y="169286"/>
                  </a:lnTo>
                  <a:lnTo>
                    <a:pt x="126778" y="171083"/>
                  </a:lnTo>
                  <a:lnTo>
                    <a:pt x="124383" y="171831"/>
                  </a:lnTo>
                  <a:lnTo>
                    <a:pt x="121988" y="172430"/>
                  </a:lnTo>
                  <a:lnTo>
                    <a:pt x="119443" y="167341"/>
                  </a:lnTo>
                  <a:lnTo>
                    <a:pt x="118994" y="173178"/>
                  </a:lnTo>
                  <a:lnTo>
                    <a:pt x="114953" y="173777"/>
                  </a:lnTo>
                  <a:lnTo>
                    <a:pt x="110912" y="174376"/>
                  </a:lnTo>
                  <a:lnTo>
                    <a:pt x="113157" y="157911"/>
                  </a:lnTo>
                  <a:lnTo>
                    <a:pt x="116300" y="157312"/>
                  </a:lnTo>
                  <a:lnTo>
                    <a:pt x="117198" y="161354"/>
                  </a:lnTo>
                  <a:lnTo>
                    <a:pt x="116450" y="161952"/>
                  </a:lnTo>
                  <a:lnTo>
                    <a:pt x="116150" y="162701"/>
                  </a:lnTo>
                  <a:lnTo>
                    <a:pt x="116001" y="163449"/>
                  </a:lnTo>
                  <a:lnTo>
                    <a:pt x="116150" y="164347"/>
                  </a:lnTo>
                  <a:lnTo>
                    <a:pt x="116450" y="164646"/>
                  </a:lnTo>
                  <a:lnTo>
                    <a:pt x="116749" y="164946"/>
                  </a:lnTo>
                  <a:lnTo>
                    <a:pt x="117498" y="165395"/>
                  </a:lnTo>
                  <a:lnTo>
                    <a:pt x="118396" y="165545"/>
                  </a:lnTo>
                  <a:lnTo>
                    <a:pt x="118695" y="165395"/>
                  </a:lnTo>
                  <a:lnTo>
                    <a:pt x="119144" y="165245"/>
                  </a:lnTo>
                  <a:lnTo>
                    <a:pt x="119593" y="165095"/>
                  </a:lnTo>
                  <a:lnTo>
                    <a:pt x="119892" y="164796"/>
                  </a:lnTo>
                  <a:lnTo>
                    <a:pt x="120341" y="164048"/>
                  </a:lnTo>
                  <a:lnTo>
                    <a:pt x="120341" y="163150"/>
                  </a:lnTo>
                  <a:lnTo>
                    <a:pt x="120341" y="162850"/>
                  </a:lnTo>
                  <a:lnTo>
                    <a:pt x="120192" y="162401"/>
                  </a:lnTo>
                  <a:lnTo>
                    <a:pt x="119743" y="161803"/>
                  </a:lnTo>
                  <a:lnTo>
                    <a:pt x="119294" y="161354"/>
                  </a:lnTo>
                  <a:lnTo>
                    <a:pt x="118695" y="161204"/>
                  </a:lnTo>
                  <a:lnTo>
                    <a:pt x="118096" y="161054"/>
                  </a:lnTo>
                  <a:lnTo>
                    <a:pt x="117348" y="157163"/>
                  </a:lnTo>
                  <a:lnTo>
                    <a:pt x="121389" y="155965"/>
                  </a:lnTo>
                  <a:lnTo>
                    <a:pt x="125281" y="154618"/>
                  </a:lnTo>
                  <a:lnTo>
                    <a:pt x="129023" y="152822"/>
                  </a:lnTo>
                  <a:lnTo>
                    <a:pt x="132615" y="150876"/>
                  </a:lnTo>
                  <a:lnTo>
                    <a:pt x="134711" y="154319"/>
                  </a:lnTo>
                  <a:lnTo>
                    <a:pt x="134261" y="155067"/>
                  </a:lnTo>
                  <a:lnTo>
                    <a:pt x="134112" y="155815"/>
                  </a:lnTo>
                  <a:lnTo>
                    <a:pt x="134411" y="156713"/>
                  </a:lnTo>
                  <a:lnTo>
                    <a:pt x="134860" y="157312"/>
                  </a:lnTo>
                  <a:lnTo>
                    <a:pt x="135160" y="157612"/>
                  </a:lnTo>
                  <a:lnTo>
                    <a:pt x="135609" y="157911"/>
                  </a:lnTo>
                  <a:lnTo>
                    <a:pt x="136357" y="158061"/>
                  </a:lnTo>
                  <a:lnTo>
                    <a:pt x="137255" y="157911"/>
                  </a:lnTo>
                  <a:lnTo>
                    <a:pt x="137554" y="157612"/>
                  </a:lnTo>
                  <a:lnTo>
                    <a:pt x="138003" y="157312"/>
                  </a:lnTo>
                  <a:lnTo>
                    <a:pt x="138153" y="157013"/>
                  </a:lnTo>
                  <a:lnTo>
                    <a:pt x="138452" y="156564"/>
                  </a:lnTo>
                  <a:lnTo>
                    <a:pt x="138602" y="155815"/>
                  </a:lnTo>
                  <a:lnTo>
                    <a:pt x="138452" y="154917"/>
                  </a:lnTo>
                  <a:lnTo>
                    <a:pt x="138303" y="154618"/>
                  </a:lnTo>
                  <a:lnTo>
                    <a:pt x="138003" y="154319"/>
                  </a:lnTo>
                  <a:lnTo>
                    <a:pt x="137405" y="153870"/>
                  </a:lnTo>
                  <a:lnTo>
                    <a:pt x="136806" y="153570"/>
                  </a:lnTo>
                  <a:lnTo>
                    <a:pt x="136207" y="153570"/>
                  </a:lnTo>
                  <a:lnTo>
                    <a:pt x="135609" y="153720"/>
                  </a:lnTo>
                  <a:lnTo>
                    <a:pt x="133513" y="150277"/>
                  </a:lnTo>
                  <a:lnTo>
                    <a:pt x="136656" y="148182"/>
                  </a:lnTo>
                  <a:lnTo>
                    <a:pt x="139650" y="145637"/>
                  </a:lnTo>
                  <a:close/>
                  <a:moveTo>
                    <a:pt x="67954" y="163748"/>
                  </a:moveTo>
                  <a:lnTo>
                    <a:pt x="68553" y="163898"/>
                  </a:lnTo>
                  <a:lnTo>
                    <a:pt x="68403" y="164497"/>
                  </a:lnTo>
                  <a:lnTo>
                    <a:pt x="68104" y="165395"/>
                  </a:lnTo>
                  <a:lnTo>
                    <a:pt x="65110" y="176172"/>
                  </a:lnTo>
                  <a:lnTo>
                    <a:pt x="62117" y="174376"/>
                  </a:lnTo>
                  <a:lnTo>
                    <a:pt x="58973" y="172430"/>
                  </a:lnTo>
                  <a:lnTo>
                    <a:pt x="58973" y="172430"/>
                  </a:lnTo>
                  <a:lnTo>
                    <a:pt x="60320" y="173178"/>
                  </a:lnTo>
                  <a:lnTo>
                    <a:pt x="61218" y="173627"/>
                  </a:lnTo>
                  <a:lnTo>
                    <a:pt x="62117" y="173927"/>
                  </a:lnTo>
                  <a:lnTo>
                    <a:pt x="62117" y="173777"/>
                  </a:lnTo>
                  <a:lnTo>
                    <a:pt x="60320" y="172729"/>
                  </a:lnTo>
                  <a:lnTo>
                    <a:pt x="59273" y="172130"/>
                  </a:lnTo>
                  <a:lnTo>
                    <a:pt x="60021" y="171532"/>
                  </a:lnTo>
                  <a:lnTo>
                    <a:pt x="61218" y="172130"/>
                  </a:lnTo>
                  <a:lnTo>
                    <a:pt x="61967" y="172579"/>
                  </a:lnTo>
                  <a:lnTo>
                    <a:pt x="62865" y="173028"/>
                  </a:lnTo>
                  <a:lnTo>
                    <a:pt x="63015" y="172879"/>
                  </a:lnTo>
                  <a:lnTo>
                    <a:pt x="62117" y="172280"/>
                  </a:lnTo>
                  <a:lnTo>
                    <a:pt x="61368" y="171981"/>
                  </a:lnTo>
                  <a:lnTo>
                    <a:pt x="60171" y="171382"/>
                  </a:lnTo>
                  <a:lnTo>
                    <a:pt x="60769" y="170634"/>
                  </a:lnTo>
                  <a:lnTo>
                    <a:pt x="61967" y="171382"/>
                  </a:lnTo>
                  <a:lnTo>
                    <a:pt x="62715" y="171681"/>
                  </a:lnTo>
                  <a:lnTo>
                    <a:pt x="63314" y="171831"/>
                  </a:lnTo>
                  <a:lnTo>
                    <a:pt x="63464" y="171831"/>
                  </a:lnTo>
                  <a:lnTo>
                    <a:pt x="63314" y="171681"/>
                  </a:lnTo>
                  <a:lnTo>
                    <a:pt x="61817" y="170933"/>
                  </a:lnTo>
                  <a:lnTo>
                    <a:pt x="60919" y="170484"/>
                  </a:lnTo>
                  <a:lnTo>
                    <a:pt x="61817" y="169586"/>
                  </a:lnTo>
                  <a:lnTo>
                    <a:pt x="62865" y="170185"/>
                  </a:lnTo>
                  <a:lnTo>
                    <a:pt x="63613" y="170634"/>
                  </a:lnTo>
                  <a:lnTo>
                    <a:pt x="64362" y="170783"/>
                  </a:lnTo>
                  <a:lnTo>
                    <a:pt x="64511" y="170783"/>
                  </a:lnTo>
                  <a:lnTo>
                    <a:pt x="63763" y="170334"/>
                  </a:lnTo>
                  <a:lnTo>
                    <a:pt x="63015" y="169885"/>
                  </a:lnTo>
                  <a:lnTo>
                    <a:pt x="62117" y="169436"/>
                  </a:lnTo>
                  <a:lnTo>
                    <a:pt x="62715" y="168837"/>
                  </a:lnTo>
                  <a:lnTo>
                    <a:pt x="63464" y="169286"/>
                  </a:lnTo>
                  <a:lnTo>
                    <a:pt x="64212" y="169586"/>
                  </a:lnTo>
                  <a:lnTo>
                    <a:pt x="64960" y="169885"/>
                  </a:lnTo>
                  <a:lnTo>
                    <a:pt x="64960" y="169736"/>
                  </a:lnTo>
                  <a:lnTo>
                    <a:pt x="63314" y="168837"/>
                  </a:lnTo>
                  <a:lnTo>
                    <a:pt x="62865" y="168538"/>
                  </a:lnTo>
                  <a:lnTo>
                    <a:pt x="63464" y="168089"/>
                  </a:lnTo>
                  <a:lnTo>
                    <a:pt x="63913" y="168239"/>
                  </a:lnTo>
                  <a:lnTo>
                    <a:pt x="65409" y="168987"/>
                  </a:lnTo>
                  <a:lnTo>
                    <a:pt x="65559" y="168837"/>
                  </a:lnTo>
                  <a:lnTo>
                    <a:pt x="65409" y="168837"/>
                  </a:lnTo>
                  <a:lnTo>
                    <a:pt x="64212" y="168089"/>
                  </a:lnTo>
                  <a:lnTo>
                    <a:pt x="63613" y="167790"/>
                  </a:lnTo>
                  <a:lnTo>
                    <a:pt x="64362" y="167191"/>
                  </a:lnTo>
                  <a:lnTo>
                    <a:pt x="64811" y="167490"/>
                  </a:lnTo>
                  <a:lnTo>
                    <a:pt x="65858" y="168089"/>
                  </a:lnTo>
                  <a:lnTo>
                    <a:pt x="66008" y="167939"/>
                  </a:lnTo>
                  <a:lnTo>
                    <a:pt x="65260" y="167490"/>
                  </a:lnTo>
                  <a:lnTo>
                    <a:pt x="64511" y="167041"/>
                  </a:lnTo>
                  <a:lnTo>
                    <a:pt x="65110" y="166592"/>
                  </a:lnTo>
                  <a:lnTo>
                    <a:pt x="65260" y="166592"/>
                  </a:lnTo>
                  <a:lnTo>
                    <a:pt x="65858" y="166892"/>
                  </a:lnTo>
                  <a:lnTo>
                    <a:pt x="66457" y="167041"/>
                  </a:lnTo>
                  <a:lnTo>
                    <a:pt x="65409" y="166443"/>
                  </a:lnTo>
                  <a:lnTo>
                    <a:pt x="65260" y="166293"/>
                  </a:lnTo>
                  <a:lnTo>
                    <a:pt x="65709" y="165844"/>
                  </a:lnTo>
                  <a:lnTo>
                    <a:pt x="66906" y="166293"/>
                  </a:lnTo>
                  <a:lnTo>
                    <a:pt x="67056" y="166293"/>
                  </a:lnTo>
                  <a:lnTo>
                    <a:pt x="67056" y="166143"/>
                  </a:lnTo>
                  <a:lnTo>
                    <a:pt x="66008" y="165694"/>
                  </a:lnTo>
                  <a:lnTo>
                    <a:pt x="66457" y="165095"/>
                  </a:lnTo>
                  <a:lnTo>
                    <a:pt x="66607" y="165245"/>
                  </a:lnTo>
                  <a:lnTo>
                    <a:pt x="67056" y="165395"/>
                  </a:lnTo>
                  <a:lnTo>
                    <a:pt x="67655" y="165545"/>
                  </a:lnTo>
                  <a:lnTo>
                    <a:pt x="67655" y="165395"/>
                  </a:lnTo>
                  <a:lnTo>
                    <a:pt x="66906" y="164946"/>
                  </a:lnTo>
                  <a:lnTo>
                    <a:pt x="66607" y="164946"/>
                  </a:lnTo>
                  <a:lnTo>
                    <a:pt x="66906" y="164646"/>
                  </a:lnTo>
                  <a:lnTo>
                    <a:pt x="67206" y="164497"/>
                  </a:lnTo>
                  <a:lnTo>
                    <a:pt x="67954" y="164646"/>
                  </a:lnTo>
                  <a:lnTo>
                    <a:pt x="67954" y="164497"/>
                  </a:lnTo>
                  <a:lnTo>
                    <a:pt x="67355" y="164197"/>
                  </a:lnTo>
                  <a:lnTo>
                    <a:pt x="67655" y="163898"/>
                  </a:lnTo>
                  <a:lnTo>
                    <a:pt x="67954" y="163748"/>
                  </a:lnTo>
                  <a:close/>
                  <a:moveTo>
                    <a:pt x="141446" y="163748"/>
                  </a:moveTo>
                  <a:lnTo>
                    <a:pt x="141745" y="163898"/>
                  </a:lnTo>
                  <a:lnTo>
                    <a:pt x="142045" y="164197"/>
                  </a:lnTo>
                  <a:lnTo>
                    <a:pt x="141446" y="164497"/>
                  </a:lnTo>
                  <a:lnTo>
                    <a:pt x="141446" y="164646"/>
                  </a:lnTo>
                  <a:lnTo>
                    <a:pt x="142194" y="164497"/>
                  </a:lnTo>
                  <a:lnTo>
                    <a:pt x="142494" y="164646"/>
                  </a:lnTo>
                  <a:lnTo>
                    <a:pt x="142793" y="164946"/>
                  </a:lnTo>
                  <a:lnTo>
                    <a:pt x="142643" y="164946"/>
                  </a:lnTo>
                  <a:lnTo>
                    <a:pt x="141745" y="165395"/>
                  </a:lnTo>
                  <a:lnTo>
                    <a:pt x="141895" y="165545"/>
                  </a:lnTo>
                  <a:lnTo>
                    <a:pt x="142344" y="165395"/>
                  </a:lnTo>
                  <a:lnTo>
                    <a:pt x="142793" y="165245"/>
                  </a:lnTo>
                  <a:lnTo>
                    <a:pt x="142943" y="165095"/>
                  </a:lnTo>
                  <a:lnTo>
                    <a:pt x="143542" y="165694"/>
                  </a:lnTo>
                  <a:lnTo>
                    <a:pt x="142344" y="166143"/>
                  </a:lnTo>
                  <a:lnTo>
                    <a:pt x="142344" y="166293"/>
                  </a:lnTo>
                  <a:lnTo>
                    <a:pt x="142494" y="166293"/>
                  </a:lnTo>
                  <a:lnTo>
                    <a:pt x="143691" y="165844"/>
                  </a:lnTo>
                  <a:lnTo>
                    <a:pt x="144140" y="166293"/>
                  </a:lnTo>
                  <a:lnTo>
                    <a:pt x="143991" y="166443"/>
                  </a:lnTo>
                  <a:lnTo>
                    <a:pt x="142943" y="167041"/>
                  </a:lnTo>
                  <a:lnTo>
                    <a:pt x="143093" y="167041"/>
                  </a:lnTo>
                  <a:lnTo>
                    <a:pt x="143542" y="166892"/>
                  </a:lnTo>
                  <a:lnTo>
                    <a:pt x="144140" y="166592"/>
                  </a:lnTo>
                  <a:lnTo>
                    <a:pt x="144440" y="166592"/>
                  </a:lnTo>
                  <a:lnTo>
                    <a:pt x="145038" y="167041"/>
                  </a:lnTo>
                  <a:lnTo>
                    <a:pt x="144140" y="167490"/>
                  </a:lnTo>
                  <a:lnTo>
                    <a:pt x="143542" y="167939"/>
                  </a:lnTo>
                  <a:lnTo>
                    <a:pt x="143542" y="168089"/>
                  </a:lnTo>
                  <a:lnTo>
                    <a:pt x="144589" y="167490"/>
                  </a:lnTo>
                  <a:lnTo>
                    <a:pt x="145188" y="167191"/>
                  </a:lnTo>
                  <a:lnTo>
                    <a:pt x="145787" y="167790"/>
                  </a:lnTo>
                  <a:lnTo>
                    <a:pt x="145338" y="168089"/>
                  </a:lnTo>
                  <a:lnTo>
                    <a:pt x="143991" y="168837"/>
                  </a:lnTo>
                  <a:lnTo>
                    <a:pt x="143991" y="168987"/>
                  </a:lnTo>
                  <a:lnTo>
                    <a:pt x="145487" y="168239"/>
                  </a:lnTo>
                  <a:lnTo>
                    <a:pt x="145936" y="168089"/>
                  </a:lnTo>
                  <a:lnTo>
                    <a:pt x="146535" y="168538"/>
                  </a:lnTo>
                  <a:lnTo>
                    <a:pt x="146236" y="168837"/>
                  </a:lnTo>
                  <a:lnTo>
                    <a:pt x="144440" y="169736"/>
                  </a:lnTo>
                  <a:lnTo>
                    <a:pt x="144440" y="169885"/>
                  </a:lnTo>
                  <a:lnTo>
                    <a:pt x="145188" y="169586"/>
                  </a:lnTo>
                  <a:lnTo>
                    <a:pt x="145936" y="169286"/>
                  </a:lnTo>
                  <a:lnTo>
                    <a:pt x="146685" y="168837"/>
                  </a:lnTo>
                  <a:lnTo>
                    <a:pt x="147433" y="169436"/>
                  </a:lnTo>
                  <a:lnTo>
                    <a:pt x="146535" y="169885"/>
                  </a:lnTo>
                  <a:lnTo>
                    <a:pt x="145787" y="170334"/>
                  </a:lnTo>
                  <a:lnTo>
                    <a:pt x="145038" y="170783"/>
                  </a:lnTo>
                  <a:lnTo>
                    <a:pt x="145787" y="170634"/>
                  </a:lnTo>
                  <a:lnTo>
                    <a:pt x="146685" y="170185"/>
                  </a:lnTo>
                  <a:lnTo>
                    <a:pt x="147583" y="169586"/>
                  </a:lnTo>
                  <a:lnTo>
                    <a:pt x="148481" y="170484"/>
                  </a:lnTo>
                  <a:lnTo>
                    <a:pt x="147583" y="170933"/>
                  </a:lnTo>
                  <a:lnTo>
                    <a:pt x="146086" y="171681"/>
                  </a:lnTo>
                  <a:lnTo>
                    <a:pt x="146086" y="171831"/>
                  </a:lnTo>
                  <a:lnTo>
                    <a:pt x="146834" y="171681"/>
                  </a:lnTo>
                  <a:lnTo>
                    <a:pt x="147433" y="171382"/>
                  </a:lnTo>
                  <a:lnTo>
                    <a:pt x="148631" y="170634"/>
                  </a:lnTo>
                  <a:lnTo>
                    <a:pt x="149379" y="171382"/>
                  </a:lnTo>
                  <a:lnTo>
                    <a:pt x="148032" y="171981"/>
                  </a:lnTo>
                  <a:lnTo>
                    <a:pt x="147283" y="172280"/>
                  </a:lnTo>
                  <a:lnTo>
                    <a:pt x="146535" y="172879"/>
                  </a:lnTo>
                  <a:lnTo>
                    <a:pt x="146535" y="173028"/>
                  </a:lnTo>
                  <a:lnTo>
                    <a:pt x="147433" y="172579"/>
                  </a:lnTo>
                  <a:lnTo>
                    <a:pt x="148182" y="172130"/>
                  </a:lnTo>
                  <a:lnTo>
                    <a:pt x="149529" y="171532"/>
                  </a:lnTo>
                  <a:lnTo>
                    <a:pt x="150127" y="172130"/>
                  </a:lnTo>
                  <a:lnTo>
                    <a:pt x="149080" y="172729"/>
                  </a:lnTo>
                  <a:lnTo>
                    <a:pt x="147283" y="173777"/>
                  </a:lnTo>
                  <a:lnTo>
                    <a:pt x="147283" y="173927"/>
                  </a:lnTo>
                  <a:lnTo>
                    <a:pt x="147433" y="173927"/>
                  </a:lnTo>
                  <a:lnTo>
                    <a:pt x="148331" y="173627"/>
                  </a:lnTo>
                  <a:lnTo>
                    <a:pt x="149080" y="173178"/>
                  </a:lnTo>
                  <a:lnTo>
                    <a:pt x="150277" y="172430"/>
                  </a:lnTo>
                  <a:lnTo>
                    <a:pt x="147283" y="174376"/>
                  </a:lnTo>
                  <a:lnTo>
                    <a:pt x="144290" y="176172"/>
                  </a:lnTo>
                  <a:lnTo>
                    <a:pt x="141296" y="165395"/>
                  </a:lnTo>
                  <a:lnTo>
                    <a:pt x="140997" y="164347"/>
                  </a:lnTo>
                  <a:lnTo>
                    <a:pt x="140847" y="163898"/>
                  </a:lnTo>
                  <a:lnTo>
                    <a:pt x="141446" y="163748"/>
                  </a:lnTo>
                  <a:close/>
                  <a:moveTo>
                    <a:pt x="69002" y="165844"/>
                  </a:moveTo>
                  <a:lnTo>
                    <a:pt x="73342" y="168239"/>
                  </a:lnTo>
                  <a:lnTo>
                    <a:pt x="77683" y="170185"/>
                  </a:lnTo>
                  <a:lnTo>
                    <a:pt x="82323" y="171981"/>
                  </a:lnTo>
                  <a:lnTo>
                    <a:pt x="87113" y="173328"/>
                  </a:lnTo>
                  <a:lnTo>
                    <a:pt x="82024" y="183207"/>
                  </a:lnTo>
                  <a:lnTo>
                    <a:pt x="77982" y="181859"/>
                  </a:lnTo>
                  <a:lnTo>
                    <a:pt x="73791" y="180363"/>
                  </a:lnTo>
                  <a:lnTo>
                    <a:pt x="69900" y="178716"/>
                  </a:lnTo>
                  <a:lnTo>
                    <a:pt x="66008" y="176770"/>
                  </a:lnTo>
                  <a:lnTo>
                    <a:pt x="69002" y="165844"/>
                  </a:lnTo>
                  <a:close/>
                  <a:moveTo>
                    <a:pt x="140398" y="165844"/>
                  </a:moveTo>
                  <a:lnTo>
                    <a:pt x="143392" y="176621"/>
                  </a:lnTo>
                  <a:lnTo>
                    <a:pt x="139500" y="178567"/>
                  </a:lnTo>
                  <a:lnTo>
                    <a:pt x="135609" y="180363"/>
                  </a:lnTo>
                  <a:lnTo>
                    <a:pt x="131567" y="181859"/>
                  </a:lnTo>
                  <a:lnTo>
                    <a:pt x="127376" y="183207"/>
                  </a:lnTo>
                  <a:lnTo>
                    <a:pt x="122437" y="173328"/>
                  </a:lnTo>
                  <a:lnTo>
                    <a:pt x="127077" y="171981"/>
                  </a:lnTo>
                  <a:lnTo>
                    <a:pt x="131717" y="170185"/>
                  </a:lnTo>
                  <a:lnTo>
                    <a:pt x="136058" y="168239"/>
                  </a:lnTo>
                  <a:lnTo>
                    <a:pt x="140398" y="165844"/>
                  </a:lnTo>
                  <a:close/>
                  <a:moveTo>
                    <a:pt x="89358" y="172280"/>
                  </a:moveTo>
                  <a:lnTo>
                    <a:pt x="89358" y="172879"/>
                  </a:lnTo>
                  <a:lnTo>
                    <a:pt x="89508" y="173927"/>
                  </a:lnTo>
                  <a:lnTo>
                    <a:pt x="90106" y="185152"/>
                  </a:lnTo>
                  <a:lnTo>
                    <a:pt x="86514" y="184404"/>
                  </a:lnTo>
                  <a:lnTo>
                    <a:pt x="83071" y="183506"/>
                  </a:lnTo>
                  <a:lnTo>
                    <a:pt x="84568" y="183656"/>
                  </a:lnTo>
                  <a:lnTo>
                    <a:pt x="85466" y="183805"/>
                  </a:lnTo>
                  <a:lnTo>
                    <a:pt x="86364" y="183955"/>
                  </a:lnTo>
                  <a:lnTo>
                    <a:pt x="86514" y="183805"/>
                  </a:lnTo>
                  <a:lnTo>
                    <a:pt x="84419" y="183356"/>
                  </a:lnTo>
                  <a:lnTo>
                    <a:pt x="83221" y="183207"/>
                  </a:lnTo>
                  <a:lnTo>
                    <a:pt x="83670" y="182309"/>
                  </a:lnTo>
                  <a:lnTo>
                    <a:pt x="85017" y="182458"/>
                  </a:lnTo>
                  <a:lnTo>
                    <a:pt x="85915" y="182608"/>
                  </a:lnTo>
                  <a:lnTo>
                    <a:pt x="86963" y="182758"/>
                  </a:lnTo>
                  <a:lnTo>
                    <a:pt x="86963" y="182608"/>
                  </a:lnTo>
                  <a:lnTo>
                    <a:pt x="85915" y="182309"/>
                  </a:lnTo>
                  <a:lnTo>
                    <a:pt x="85017" y="182159"/>
                  </a:lnTo>
                  <a:lnTo>
                    <a:pt x="83820" y="182009"/>
                  </a:lnTo>
                  <a:lnTo>
                    <a:pt x="84119" y="181261"/>
                  </a:lnTo>
                  <a:lnTo>
                    <a:pt x="85616" y="181560"/>
                  </a:lnTo>
                  <a:lnTo>
                    <a:pt x="86963" y="181560"/>
                  </a:lnTo>
                  <a:lnTo>
                    <a:pt x="86963" y="181410"/>
                  </a:lnTo>
                  <a:lnTo>
                    <a:pt x="85317" y="181111"/>
                  </a:lnTo>
                  <a:lnTo>
                    <a:pt x="84269" y="180961"/>
                  </a:lnTo>
                  <a:lnTo>
                    <a:pt x="84868" y="179914"/>
                  </a:lnTo>
                  <a:lnTo>
                    <a:pt x="86215" y="180213"/>
                  </a:lnTo>
                  <a:lnTo>
                    <a:pt x="87712" y="180213"/>
                  </a:lnTo>
                  <a:lnTo>
                    <a:pt x="87712" y="180063"/>
                  </a:lnTo>
                  <a:lnTo>
                    <a:pt x="86813" y="179914"/>
                  </a:lnTo>
                  <a:lnTo>
                    <a:pt x="85915" y="179764"/>
                  </a:lnTo>
                  <a:lnTo>
                    <a:pt x="85017" y="179614"/>
                  </a:lnTo>
                  <a:lnTo>
                    <a:pt x="85466" y="178716"/>
                  </a:lnTo>
                  <a:lnTo>
                    <a:pt x="86364" y="179016"/>
                  </a:lnTo>
                  <a:lnTo>
                    <a:pt x="87113" y="179165"/>
                  </a:lnTo>
                  <a:lnTo>
                    <a:pt x="87861" y="179165"/>
                  </a:lnTo>
                  <a:lnTo>
                    <a:pt x="87861" y="179016"/>
                  </a:lnTo>
                  <a:lnTo>
                    <a:pt x="85915" y="178716"/>
                  </a:lnTo>
                  <a:lnTo>
                    <a:pt x="85466" y="178567"/>
                  </a:lnTo>
                  <a:lnTo>
                    <a:pt x="85915" y="177818"/>
                  </a:lnTo>
                  <a:lnTo>
                    <a:pt x="86364" y="177968"/>
                  </a:lnTo>
                  <a:lnTo>
                    <a:pt x="87113" y="177968"/>
                  </a:lnTo>
                  <a:lnTo>
                    <a:pt x="88011" y="178118"/>
                  </a:lnTo>
                  <a:lnTo>
                    <a:pt x="88011" y="177968"/>
                  </a:lnTo>
                  <a:lnTo>
                    <a:pt x="86813" y="177668"/>
                  </a:lnTo>
                  <a:lnTo>
                    <a:pt x="86065" y="177668"/>
                  </a:lnTo>
                  <a:lnTo>
                    <a:pt x="86364" y="176920"/>
                  </a:lnTo>
                  <a:lnTo>
                    <a:pt x="87262" y="177070"/>
                  </a:lnTo>
                  <a:lnTo>
                    <a:pt x="88161" y="177070"/>
                  </a:lnTo>
                  <a:lnTo>
                    <a:pt x="88161" y="176920"/>
                  </a:lnTo>
                  <a:lnTo>
                    <a:pt x="87412" y="176770"/>
                  </a:lnTo>
                  <a:lnTo>
                    <a:pt x="86514" y="176621"/>
                  </a:lnTo>
                  <a:lnTo>
                    <a:pt x="86813" y="175872"/>
                  </a:lnTo>
                  <a:lnTo>
                    <a:pt x="87562" y="176022"/>
                  </a:lnTo>
                  <a:lnTo>
                    <a:pt x="88310" y="176022"/>
                  </a:lnTo>
                  <a:lnTo>
                    <a:pt x="88310" y="175872"/>
                  </a:lnTo>
                  <a:lnTo>
                    <a:pt x="87113" y="175723"/>
                  </a:lnTo>
                  <a:lnTo>
                    <a:pt x="86963" y="175723"/>
                  </a:lnTo>
                  <a:lnTo>
                    <a:pt x="87262" y="174974"/>
                  </a:lnTo>
                  <a:lnTo>
                    <a:pt x="88610" y="175124"/>
                  </a:lnTo>
                  <a:lnTo>
                    <a:pt x="88610" y="174974"/>
                  </a:lnTo>
                  <a:lnTo>
                    <a:pt x="87412" y="174825"/>
                  </a:lnTo>
                  <a:lnTo>
                    <a:pt x="87712" y="174226"/>
                  </a:lnTo>
                  <a:lnTo>
                    <a:pt x="88011" y="174226"/>
                  </a:lnTo>
                  <a:lnTo>
                    <a:pt x="88909" y="174076"/>
                  </a:lnTo>
                  <a:lnTo>
                    <a:pt x="89059" y="174076"/>
                  </a:lnTo>
                  <a:lnTo>
                    <a:pt x="88909" y="173927"/>
                  </a:lnTo>
                  <a:lnTo>
                    <a:pt x="87861" y="173927"/>
                  </a:lnTo>
                  <a:lnTo>
                    <a:pt x="88011" y="173627"/>
                  </a:lnTo>
                  <a:lnTo>
                    <a:pt x="88161" y="173178"/>
                  </a:lnTo>
                  <a:lnTo>
                    <a:pt x="88909" y="173178"/>
                  </a:lnTo>
                  <a:lnTo>
                    <a:pt x="88909" y="173028"/>
                  </a:lnTo>
                  <a:lnTo>
                    <a:pt x="88310" y="173028"/>
                  </a:lnTo>
                  <a:lnTo>
                    <a:pt x="88460" y="172729"/>
                  </a:lnTo>
                  <a:lnTo>
                    <a:pt x="88610" y="172280"/>
                  </a:lnTo>
                  <a:close/>
                  <a:moveTo>
                    <a:pt x="120790" y="172280"/>
                  </a:moveTo>
                  <a:lnTo>
                    <a:pt x="120940" y="172729"/>
                  </a:lnTo>
                  <a:lnTo>
                    <a:pt x="121090" y="173028"/>
                  </a:lnTo>
                  <a:lnTo>
                    <a:pt x="120491" y="173028"/>
                  </a:lnTo>
                  <a:lnTo>
                    <a:pt x="120491" y="173178"/>
                  </a:lnTo>
                  <a:lnTo>
                    <a:pt x="121239" y="173178"/>
                  </a:lnTo>
                  <a:lnTo>
                    <a:pt x="121389" y="173627"/>
                  </a:lnTo>
                  <a:lnTo>
                    <a:pt x="121539" y="173927"/>
                  </a:lnTo>
                  <a:lnTo>
                    <a:pt x="120491" y="173927"/>
                  </a:lnTo>
                  <a:lnTo>
                    <a:pt x="120491" y="174076"/>
                  </a:lnTo>
                  <a:lnTo>
                    <a:pt x="121389" y="174226"/>
                  </a:lnTo>
                  <a:lnTo>
                    <a:pt x="121688" y="174226"/>
                  </a:lnTo>
                  <a:lnTo>
                    <a:pt x="121988" y="174825"/>
                  </a:lnTo>
                  <a:lnTo>
                    <a:pt x="120790" y="174974"/>
                  </a:lnTo>
                  <a:lnTo>
                    <a:pt x="120790" y="175124"/>
                  </a:lnTo>
                  <a:lnTo>
                    <a:pt x="122138" y="174974"/>
                  </a:lnTo>
                  <a:lnTo>
                    <a:pt x="122437" y="175723"/>
                  </a:lnTo>
                  <a:lnTo>
                    <a:pt x="122287" y="175723"/>
                  </a:lnTo>
                  <a:lnTo>
                    <a:pt x="121090" y="175872"/>
                  </a:lnTo>
                  <a:lnTo>
                    <a:pt x="121090" y="176022"/>
                  </a:lnTo>
                  <a:lnTo>
                    <a:pt x="121838" y="176022"/>
                  </a:lnTo>
                  <a:lnTo>
                    <a:pt x="122587" y="175872"/>
                  </a:lnTo>
                  <a:lnTo>
                    <a:pt x="122886" y="176621"/>
                  </a:lnTo>
                  <a:lnTo>
                    <a:pt x="122138" y="176770"/>
                  </a:lnTo>
                  <a:lnTo>
                    <a:pt x="121239" y="176920"/>
                  </a:lnTo>
                  <a:lnTo>
                    <a:pt x="121239" y="177070"/>
                  </a:lnTo>
                  <a:lnTo>
                    <a:pt x="122138" y="177070"/>
                  </a:lnTo>
                  <a:lnTo>
                    <a:pt x="123036" y="176920"/>
                  </a:lnTo>
                  <a:lnTo>
                    <a:pt x="123485" y="177668"/>
                  </a:lnTo>
                  <a:lnTo>
                    <a:pt x="122736" y="177668"/>
                  </a:lnTo>
                  <a:lnTo>
                    <a:pt x="121389" y="177968"/>
                  </a:lnTo>
                  <a:lnTo>
                    <a:pt x="121389" y="178118"/>
                  </a:lnTo>
                  <a:lnTo>
                    <a:pt x="122287" y="177968"/>
                  </a:lnTo>
                  <a:lnTo>
                    <a:pt x="123185" y="177968"/>
                  </a:lnTo>
                  <a:lnTo>
                    <a:pt x="123634" y="177818"/>
                  </a:lnTo>
                  <a:lnTo>
                    <a:pt x="123934" y="178567"/>
                  </a:lnTo>
                  <a:lnTo>
                    <a:pt x="123485" y="178716"/>
                  </a:lnTo>
                  <a:lnTo>
                    <a:pt x="121539" y="179016"/>
                  </a:lnTo>
                  <a:lnTo>
                    <a:pt x="121539" y="179165"/>
                  </a:lnTo>
                  <a:lnTo>
                    <a:pt x="122287" y="179165"/>
                  </a:lnTo>
                  <a:lnTo>
                    <a:pt x="123036" y="179016"/>
                  </a:lnTo>
                  <a:lnTo>
                    <a:pt x="124083" y="178716"/>
                  </a:lnTo>
                  <a:lnTo>
                    <a:pt x="124532" y="179614"/>
                  </a:lnTo>
                  <a:lnTo>
                    <a:pt x="123634" y="179764"/>
                  </a:lnTo>
                  <a:lnTo>
                    <a:pt x="122736" y="179914"/>
                  </a:lnTo>
                  <a:lnTo>
                    <a:pt x="121838" y="180063"/>
                  </a:lnTo>
                  <a:lnTo>
                    <a:pt x="121838" y="180213"/>
                  </a:lnTo>
                  <a:lnTo>
                    <a:pt x="123185" y="180213"/>
                  </a:lnTo>
                  <a:lnTo>
                    <a:pt x="124532" y="179914"/>
                  </a:lnTo>
                  <a:lnTo>
                    <a:pt x="125131" y="180961"/>
                  </a:lnTo>
                  <a:lnTo>
                    <a:pt x="124233" y="181111"/>
                  </a:lnTo>
                  <a:lnTo>
                    <a:pt x="122437" y="181410"/>
                  </a:lnTo>
                  <a:lnTo>
                    <a:pt x="122437" y="181560"/>
                  </a:lnTo>
                  <a:lnTo>
                    <a:pt x="123784" y="181560"/>
                  </a:lnTo>
                  <a:lnTo>
                    <a:pt x="125281" y="181261"/>
                  </a:lnTo>
                  <a:lnTo>
                    <a:pt x="125730" y="182009"/>
                  </a:lnTo>
                  <a:lnTo>
                    <a:pt x="124383" y="182159"/>
                  </a:lnTo>
                  <a:lnTo>
                    <a:pt x="123485" y="182309"/>
                  </a:lnTo>
                  <a:lnTo>
                    <a:pt x="122437" y="182608"/>
                  </a:lnTo>
                  <a:lnTo>
                    <a:pt x="122437" y="182758"/>
                  </a:lnTo>
                  <a:lnTo>
                    <a:pt x="122587" y="182758"/>
                  </a:lnTo>
                  <a:lnTo>
                    <a:pt x="123485" y="182608"/>
                  </a:lnTo>
                  <a:lnTo>
                    <a:pt x="124383" y="182458"/>
                  </a:lnTo>
                  <a:lnTo>
                    <a:pt x="125730" y="182309"/>
                  </a:lnTo>
                  <a:lnTo>
                    <a:pt x="126179" y="183207"/>
                  </a:lnTo>
                  <a:lnTo>
                    <a:pt x="124981" y="183356"/>
                  </a:lnTo>
                  <a:lnTo>
                    <a:pt x="123036" y="183805"/>
                  </a:lnTo>
                  <a:lnTo>
                    <a:pt x="122886" y="183805"/>
                  </a:lnTo>
                  <a:lnTo>
                    <a:pt x="123036" y="183955"/>
                  </a:lnTo>
                  <a:lnTo>
                    <a:pt x="123934" y="183805"/>
                  </a:lnTo>
                  <a:lnTo>
                    <a:pt x="124832" y="183656"/>
                  </a:lnTo>
                  <a:lnTo>
                    <a:pt x="126329" y="183506"/>
                  </a:lnTo>
                  <a:lnTo>
                    <a:pt x="126478" y="183506"/>
                  </a:lnTo>
                  <a:lnTo>
                    <a:pt x="122886" y="184404"/>
                  </a:lnTo>
                  <a:lnTo>
                    <a:pt x="119294" y="185152"/>
                  </a:lnTo>
                  <a:lnTo>
                    <a:pt x="120042" y="173927"/>
                  </a:lnTo>
                  <a:lnTo>
                    <a:pt x="120042" y="172879"/>
                  </a:lnTo>
                  <a:lnTo>
                    <a:pt x="120042" y="172280"/>
                  </a:lnTo>
                  <a:close/>
                  <a:moveTo>
                    <a:pt x="90406" y="174076"/>
                  </a:moveTo>
                  <a:lnTo>
                    <a:pt x="94746" y="174825"/>
                  </a:lnTo>
                  <a:lnTo>
                    <a:pt x="99237" y="175274"/>
                  </a:lnTo>
                  <a:lnTo>
                    <a:pt x="100883" y="186350"/>
                  </a:lnTo>
                  <a:lnTo>
                    <a:pt x="95944" y="185901"/>
                  </a:lnTo>
                  <a:lnTo>
                    <a:pt x="91154" y="185302"/>
                  </a:lnTo>
                  <a:lnTo>
                    <a:pt x="90406" y="174076"/>
                  </a:lnTo>
                  <a:close/>
                  <a:moveTo>
                    <a:pt x="118994" y="174076"/>
                  </a:moveTo>
                  <a:lnTo>
                    <a:pt x="118246" y="185302"/>
                  </a:lnTo>
                  <a:lnTo>
                    <a:pt x="113756" y="185901"/>
                  </a:lnTo>
                  <a:lnTo>
                    <a:pt x="109265" y="186350"/>
                  </a:lnTo>
                  <a:lnTo>
                    <a:pt x="110762" y="175274"/>
                  </a:lnTo>
                  <a:lnTo>
                    <a:pt x="114953" y="174825"/>
                  </a:lnTo>
                  <a:lnTo>
                    <a:pt x="118994" y="174076"/>
                  </a:lnTo>
                  <a:close/>
                  <a:moveTo>
                    <a:pt x="15716" y="108218"/>
                  </a:moveTo>
                  <a:lnTo>
                    <a:pt x="19608" y="108816"/>
                  </a:lnTo>
                  <a:lnTo>
                    <a:pt x="20057" y="113905"/>
                  </a:lnTo>
                  <a:lnTo>
                    <a:pt x="20805" y="118845"/>
                  </a:lnTo>
                  <a:lnTo>
                    <a:pt x="21703" y="123635"/>
                  </a:lnTo>
                  <a:lnTo>
                    <a:pt x="22901" y="128424"/>
                  </a:lnTo>
                  <a:lnTo>
                    <a:pt x="24398" y="133064"/>
                  </a:lnTo>
                  <a:lnTo>
                    <a:pt x="26194" y="137555"/>
                  </a:lnTo>
                  <a:lnTo>
                    <a:pt x="28140" y="141895"/>
                  </a:lnTo>
                  <a:lnTo>
                    <a:pt x="30385" y="146236"/>
                  </a:lnTo>
                  <a:lnTo>
                    <a:pt x="32780" y="150277"/>
                  </a:lnTo>
                  <a:lnTo>
                    <a:pt x="35474" y="154319"/>
                  </a:lnTo>
                  <a:lnTo>
                    <a:pt x="38318" y="158061"/>
                  </a:lnTo>
                  <a:lnTo>
                    <a:pt x="41461" y="161653"/>
                  </a:lnTo>
                  <a:lnTo>
                    <a:pt x="44754" y="165095"/>
                  </a:lnTo>
                  <a:lnTo>
                    <a:pt x="48196" y="168388"/>
                  </a:lnTo>
                  <a:lnTo>
                    <a:pt x="51938" y="171382"/>
                  </a:lnTo>
                  <a:lnTo>
                    <a:pt x="55680" y="174376"/>
                  </a:lnTo>
                  <a:lnTo>
                    <a:pt x="56129" y="174675"/>
                  </a:lnTo>
                  <a:lnTo>
                    <a:pt x="57177" y="175573"/>
                  </a:lnTo>
                  <a:lnTo>
                    <a:pt x="58375" y="176321"/>
                  </a:lnTo>
                  <a:lnTo>
                    <a:pt x="61218" y="177968"/>
                  </a:lnTo>
                  <a:lnTo>
                    <a:pt x="64661" y="179764"/>
                  </a:lnTo>
                  <a:lnTo>
                    <a:pt x="64960" y="179914"/>
                  </a:lnTo>
                  <a:lnTo>
                    <a:pt x="64960" y="180063"/>
                  </a:lnTo>
                  <a:lnTo>
                    <a:pt x="65110" y="180063"/>
                  </a:lnTo>
                  <a:lnTo>
                    <a:pt x="68852" y="181859"/>
                  </a:lnTo>
                  <a:lnTo>
                    <a:pt x="72594" y="183656"/>
                  </a:lnTo>
                  <a:lnTo>
                    <a:pt x="76486" y="185003"/>
                  </a:lnTo>
                  <a:lnTo>
                    <a:pt x="80527" y="186350"/>
                  </a:lnTo>
                  <a:lnTo>
                    <a:pt x="80976" y="186500"/>
                  </a:lnTo>
                  <a:lnTo>
                    <a:pt x="82323" y="186949"/>
                  </a:lnTo>
                  <a:lnTo>
                    <a:pt x="83820" y="187398"/>
                  </a:lnTo>
                  <a:lnTo>
                    <a:pt x="86963" y="187996"/>
                  </a:lnTo>
                  <a:lnTo>
                    <a:pt x="90555" y="188745"/>
                  </a:lnTo>
                  <a:lnTo>
                    <a:pt x="94148" y="189194"/>
                  </a:lnTo>
                  <a:lnTo>
                    <a:pt x="97740" y="189643"/>
                  </a:lnTo>
                  <a:lnTo>
                    <a:pt x="101482" y="189792"/>
                  </a:lnTo>
                  <a:lnTo>
                    <a:pt x="102081" y="193684"/>
                  </a:lnTo>
                  <a:lnTo>
                    <a:pt x="97740" y="193534"/>
                  </a:lnTo>
                  <a:lnTo>
                    <a:pt x="93399" y="193085"/>
                  </a:lnTo>
                  <a:lnTo>
                    <a:pt x="89208" y="192487"/>
                  </a:lnTo>
                  <a:lnTo>
                    <a:pt x="85017" y="191589"/>
                  </a:lnTo>
                  <a:lnTo>
                    <a:pt x="80976" y="190541"/>
                  </a:lnTo>
                  <a:lnTo>
                    <a:pt x="76935" y="189343"/>
                  </a:lnTo>
                  <a:lnTo>
                    <a:pt x="72893" y="187996"/>
                  </a:lnTo>
                  <a:lnTo>
                    <a:pt x="69151" y="186350"/>
                  </a:lnTo>
                  <a:lnTo>
                    <a:pt x="65409" y="184554"/>
                  </a:lnTo>
                  <a:lnTo>
                    <a:pt x="61667" y="182758"/>
                  </a:lnTo>
                  <a:lnTo>
                    <a:pt x="58075" y="180662"/>
                  </a:lnTo>
                  <a:lnTo>
                    <a:pt x="54633" y="178417"/>
                  </a:lnTo>
                  <a:lnTo>
                    <a:pt x="51340" y="176022"/>
                  </a:lnTo>
                  <a:lnTo>
                    <a:pt x="48196" y="173477"/>
                  </a:lnTo>
                  <a:lnTo>
                    <a:pt x="45053" y="170783"/>
                  </a:lnTo>
                  <a:lnTo>
                    <a:pt x="42060" y="167939"/>
                  </a:lnTo>
                  <a:lnTo>
                    <a:pt x="39216" y="164946"/>
                  </a:lnTo>
                  <a:lnTo>
                    <a:pt x="36522" y="161952"/>
                  </a:lnTo>
                  <a:lnTo>
                    <a:pt x="33977" y="158809"/>
                  </a:lnTo>
                  <a:lnTo>
                    <a:pt x="31582" y="155366"/>
                  </a:lnTo>
                  <a:lnTo>
                    <a:pt x="29187" y="152073"/>
                  </a:lnTo>
                  <a:lnTo>
                    <a:pt x="27092" y="148481"/>
                  </a:lnTo>
                  <a:lnTo>
                    <a:pt x="25146" y="144889"/>
                  </a:lnTo>
                  <a:lnTo>
                    <a:pt x="23350" y="141147"/>
                  </a:lnTo>
                  <a:lnTo>
                    <a:pt x="21853" y="137255"/>
                  </a:lnTo>
                  <a:lnTo>
                    <a:pt x="20356" y="133364"/>
                  </a:lnTo>
                  <a:lnTo>
                    <a:pt x="19159" y="129322"/>
                  </a:lnTo>
                  <a:lnTo>
                    <a:pt x="18111" y="125281"/>
                  </a:lnTo>
                  <a:lnTo>
                    <a:pt x="17213" y="121090"/>
                  </a:lnTo>
                  <a:lnTo>
                    <a:pt x="16465" y="116899"/>
                  </a:lnTo>
                  <a:lnTo>
                    <a:pt x="16016" y="112558"/>
                  </a:lnTo>
                  <a:lnTo>
                    <a:pt x="15716" y="108218"/>
                  </a:lnTo>
                  <a:close/>
                  <a:moveTo>
                    <a:pt x="193684" y="107469"/>
                  </a:moveTo>
                  <a:lnTo>
                    <a:pt x="193534" y="111810"/>
                  </a:lnTo>
                  <a:lnTo>
                    <a:pt x="193085" y="116001"/>
                  </a:lnTo>
                  <a:lnTo>
                    <a:pt x="192337" y="120342"/>
                  </a:lnTo>
                  <a:lnTo>
                    <a:pt x="191588" y="124383"/>
                  </a:lnTo>
                  <a:lnTo>
                    <a:pt x="190541" y="128574"/>
                  </a:lnTo>
                  <a:lnTo>
                    <a:pt x="189343" y="132615"/>
                  </a:lnTo>
                  <a:lnTo>
                    <a:pt x="187846" y="136507"/>
                  </a:lnTo>
                  <a:lnTo>
                    <a:pt x="186350" y="140399"/>
                  </a:lnTo>
                  <a:lnTo>
                    <a:pt x="184553" y="144140"/>
                  </a:lnTo>
                  <a:lnTo>
                    <a:pt x="182608" y="147733"/>
                  </a:lnTo>
                  <a:lnTo>
                    <a:pt x="180512" y="151325"/>
                  </a:lnTo>
                  <a:lnTo>
                    <a:pt x="178267" y="154768"/>
                  </a:lnTo>
                  <a:lnTo>
                    <a:pt x="175872" y="158061"/>
                  </a:lnTo>
                  <a:lnTo>
                    <a:pt x="173477" y="161354"/>
                  </a:lnTo>
                  <a:lnTo>
                    <a:pt x="170783" y="164347"/>
                  </a:lnTo>
                  <a:lnTo>
                    <a:pt x="167939" y="167341"/>
                  </a:lnTo>
                  <a:lnTo>
                    <a:pt x="164946" y="170185"/>
                  </a:lnTo>
                  <a:lnTo>
                    <a:pt x="161952" y="172879"/>
                  </a:lnTo>
                  <a:lnTo>
                    <a:pt x="158659" y="175573"/>
                  </a:lnTo>
                  <a:lnTo>
                    <a:pt x="155366" y="177968"/>
                  </a:lnTo>
                  <a:lnTo>
                    <a:pt x="151924" y="180213"/>
                  </a:lnTo>
                  <a:lnTo>
                    <a:pt x="148481" y="182309"/>
                  </a:lnTo>
                  <a:lnTo>
                    <a:pt x="144739" y="184254"/>
                  </a:lnTo>
                  <a:lnTo>
                    <a:pt x="140997" y="186050"/>
                  </a:lnTo>
                  <a:lnTo>
                    <a:pt x="137255" y="187697"/>
                  </a:lnTo>
                  <a:lnTo>
                    <a:pt x="133214" y="189044"/>
                  </a:lnTo>
                  <a:lnTo>
                    <a:pt x="129322" y="190391"/>
                  </a:lnTo>
                  <a:lnTo>
                    <a:pt x="125131" y="191439"/>
                  </a:lnTo>
                  <a:lnTo>
                    <a:pt x="121090" y="192337"/>
                  </a:lnTo>
                  <a:lnTo>
                    <a:pt x="116899" y="192936"/>
                  </a:lnTo>
                  <a:lnTo>
                    <a:pt x="112558" y="193385"/>
                  </a:lnTo>
                  <a:lnTo>
                    <a:pt x="108217" y="193684"/>
                  </a:lnTo>
                  <a:lnTo>
                    <a:pt x="108816" y="189792"/>
                  </a:lnTo>
                  <a:lnTo>
                    <a:pt x="112109" y="189493"/>
                  </a:lnTo>
                  <a:lnTo>
                    <a:pt x="115552" y="189194"/>
                  </a:lnTo>
                  <a:lnTo>
                    <a:pt x="118845" y="188745"/>
                  </a:lnTo>
                  <a:lnTo>
                    <a:pt x="122138" y="187996"/>
                  </a:lnTo>
                  <a:lnTo>
                    <a:pt x="125430" y="187398"/>
                  </a:lnTo>
                  <a:lnTo>
                    <a:pt x="127077" y="186949"/>
                  </a:lnTo>
                  <a:lnTo>
                    <a:pt x="128424" y="186500"/>
                  </a:lnTo>
                  <a:lnTo>
                    <a:pt x="128873" y="186350"/>
                  </a:lnTo>
                  <a:lnTo>
                    <a:pt x="132615" y="185152"/>
                  </a:lnTo>
                  <a:lnTo>
                    <a:pt x="136357" y="183805"/>
                  </a:lnTo>
                  <a:lnTo>
                    <a:pt x="139949" y="182309"/>
                  </a:lnTo>
                  <a:lnTo>
                    <a:pt x="143392" y="180512"/>
                  </a:lnTo>
                  <a:lnTo>
                    <a:pt x="144290" y="180063"/>
                  </a:lnTo>
                  <a:lnTo>
                    <a:pt x="144889" y="179764"/>
                  </a:lnTo>
                  <a:lnTo>
                    <a:pt x="148182" y="177968"/>
                  </a:lnTo>
                  <a:lnTo>
                    <a:pt x="151025" y="176321"/>
                  </a:lnTo>
                  <a:lnTo>
                    <a:pt x="152223" y="175573"/>
                  </a:lnTo>
                  <a:lnTo>
                    <a:pt x="153420" y="174675"/>
                  </a:lnTo>
                  <a:lnTo>
                    <a:pt x="153869" y="174376"/>
                  </a:lnTo>
                  <a:lnTo>
                    <a:pt x="153720" y="174226"/>
                  </a:lnTo>
                  <a:lnTo>
                    <a:pt x="156863" y="171981"/>
                  </a:lnTo>
                  <a:lnTo>
                    <a:pt x="160006" y="169436"/>
                  </a:lnTo>
                  <a:lnTo>
                    <a:pt x="161952" y="167790"/>
                  </a:lnTo>
                  <a:lnTo>
                    <a:pt x="164047" y="165694"/>
                  </a:lnTo>
                  <a:lnTo>
                    <a:pt x="165993" y="163748"/>
                  </a:lnTo>
                  <a:lnTo>
                    <a:pt x="168089" y="161503"/>
                  </a:lnTo>
                  <a:lnTo>
                    <a:pt x="169885" y="159408"/>
                  </a:lnTo>
                  <a:lnTo>
                    <a:pt x="170633" y="158510"/>
                  </a:lnTo>
                  <a:lnTo>
                    <a:pt x="172579" y="156115"/>
                  </a:lnTo>
                  <a:lnTo>
                    <a:pt x="173777" y="154468"/>
                  </a:lnTo>
                  <a:lnTo>
                    <a:pt x="174226" y="153870"/>
                  </a:lnTo>
                  <a:lnTo>
                    <a:pt x="175872" y="151325"/>
                  </a:lnTo>
                  <a:lnTo>
                    <a:pt x="177519" y="148781"/>
                  </a:lnTo>
                  <a:lnTo>
                    <a:pt x="179015" y="146236"/>
                  </a:lnTo>
                  <a:lnTo>
                    <a:pt x="180362" y="143542"/>
                  </a:lnTo>
                  <a:lnTo>
                    <a:pt x="181710" y="140848"/>
                  </a:lnTo>
                  <a:lnTo>
                    <a:pt x="183057" y="138153"/>
                  </a:lnTo>
                  <a:lnTo>
                    <a:pt x="184104" y="135309"/>
                  </a:lnTo>
                  <a:lnTo>
                    <a:pt x="185152" y="132466"/>
                  </a:lnTo>
                  <a:lnTo>
                    <a:pt x="186200" y="129472"/>
                  </a:lnTo>
                  <a:lnTo>
                    <a:pt x="186948" y="126478"/>
                  </a:lnTo>
                  <a:lnTo>
                    <a:pt x="187697" y="123485"/>
                  </a:lnTo>
                  <a:lnTo>
                    <a:pt x="188295" y="120491"/>
                  </a:lnTo>
                  <a:lnTo>
                    <a:pt x="188894" y="117498"/>
                  </a:lnTo>
                  <a:lnTo>
                    <a:pt x="189343" y="114354"/>
                  </a:lnTo>
                  <a:lnTo>
                    <a:pt x="189642" y="111211"/>
                  </a:lnTo>
                  <a:lnTo>
                    <a:pt x="189792" y="108068"/>
                  </a:lnTo>
                  <a:lnTo>
                    <a:pt x="193684" y="107469"/>
                  </a:lnTo>
                  <a:close/>
                  <a:moveTo>
                    <a:pt x="104925" y="105972"/>
                  </a:moveTo>
                  <a:lnTo>
                    <a:pt x="105523" y="106571"/>
                  </a:lnTo>
                  <a:lnTo>
                    <a:pt x="107020" y="108068"/>
                  </a:lnTo>
                  <a:lnTo>
                    <a:pt x="107170" y="108218"/>
                  </a:lnTo>
                  <a:lnTo>
                    <a:pt x="108217" y="109265"/>
                  </a:lnTo>
                  <a:lnTo>
                    <a:pt x="108367" y="109415"/>
                  </a:lnTo>
                  <a:lnTo>
                    <a:pt x="104925" y="109415"/>
                  </a:lnTo>
                  <a:lnTo>
                    <a:pt x="104775" y="109565"/>
                  </a:lnTo>
                  <a:lnTo>
                    <a:pt x="103278" y="109565"/>
                  </a:lnTo>
                  <a:lnTo>
                    <a:pt x="102679" y="109714"/>
                  </a:lnTo>
                  <a:lnTo>
                    <a:pt x="102530" y="109714"/>
                  </a:lnTo>
                  <a:lnTo>
                    <a:pt x="102530" y="109864"/>
                  </a:lnTo>
                  <a:lnTo>
                    <a:pt x="102530" y="110014"/>
                  </a:lnTo>
                  <a:lnTo>
                    <a:pt x="102679" y="110014"/>
                  </a:lnTo>
                  <a:lnTo>
                    <a:pt x="103877" y="110163"/>
                  </a:lnTo>
                  <a:lnTo>
                    <a:pt x="104326" y="110163"/>
                  </a:lnTo>
                  <a:lnTo>
                    <a:pt x="105523" y="110313"/>
                  </a:lnTo>
                  <a:lnTo>
                    <a:pt x="109265" y="110313"/>
                  </a:lnTo>
                  <a:lnTo>
                    <a:pt x="110612" y="111511"/>
                  </a:lnTo>
                  <a:lnTo>
                    <a:pt x="110612" y="111660"/>
                  </a:lnTo>
                  <a:lnTo>
                    <a:pt x="111361" y="112259"/>
                  </a:lnTo>
                  <a:lnTo>
                    <a:pt x="111510" y="112409"/>
                  </a:lnTo>
                  <a:lnTo>
                    <a:pt x="111959" y="112858"/>
                  </a:lnTo>
                  <a:lnTo>
                    <a:pt x="109265" y="112708"/>
                  </a:lnTo>
                  <a:lnTo>
                    <a:pt x="106571" y="112558"/>
                  </a:lnTo>
                  <a:lnTo>
                    <a:pt x="106421" y="112558"/>
                  </a:lnTo>
                  <a:lnTo>
                    <a:pt x="105673" y="112708"/>
                  </a:lnTo>
                  <a:lnTo>
                    <a:pt x="104326" y="112708"/>
                  </a:lnTo>
                  <a:lnTo>
                    <a:pt x="103278" y="112858"/>
                  </a:lnTo>
                  <a:lnTo>
                    <a:pt x="102979" y="112858"/>
                  </a:lnTo>
                  <a:lnTo>
                    <a:pt x="101781" y="113007"/>
                  </a:lnTo>
                  <a:lnTo>
                    <a:pt x="101781" y="113157"/>
                  </a:lnTo>
                  <a:lnTo>
                    <a:pt x="103727" y="113456"/>
                  </a:lnTo>
                  <a:lnTo>
                    <a:pt x="104475" y="113456"/>
                  </a:lnTo>
                  <a:lnTo>
                    <a:pt x="105673" y="113606"/>
                  </a:lnTo>
                  <a:lnTo>
                    <a:pt x="109116" y="113456"/>
                  </a:lnTo>
                  <a:lnTo>
                    <a:pt x="112408" y="113307"/>
                  </a:lnTo>
                  <a:lnTo>
                    <a:pt x="115851" y="116600"/>
                  </a:lnTo>
                  <a:lnTo>
                    <a:pt x="116599" y="117198"/>
                  </a:lnTo>
                  <a:lnTo>
                    <a:pt x="117048" y="117647"/>
                  </a:lnTo>
                  <a:lnTo>
                    <a:pt x="116749" y="119444"/>
                  </a:lnTo>
                  <a:lnTo>
                    <a:pt x="116300" y="119294"/>
                  </a:lnTo>
                  <a:lnTo>
                    <a:pt x="115552" y="119294"/>
                  </a:lnTo>
                  <a:lnTo>
                    <a:pt x="113157" y="119144"/>
                  </a:lnTo>
                  <a:lnTo>
                    <a:pt x="110762" y="119144"/>
                  </a:lnTo>
                  <a:lnTo>
                    <a:pt x="105972" y="119294"/>
                  </a:lnTo>
                  <a:lnTo>
                    <a:pt x="103577" y="119294"/>
                  </a:lnTo>
                  <a:lnTo>
                    <a:pt x="103428" y="119444"/>
                  </a:lnTo>
                  <a:lnTo>
                    <a:pt x="103428" y="119593"/>
                  </a:lnTo>
                  <a:lnTo>
                    <a:pt x="103428" y="119743"/>
                  </a:lnTo>
                  <a:lnTo>
                    <a:pt x="104625" y="119743"/>
                  </a:lnTo>
                  <a:lnTo>
                    <a:pt x="105523" y="119893"/>
                  </a:lnTo>
                  <a:lnTo>
                    <a:pt x="106721" y="119893"/>
                  </a:lnTo>
                  <a:lnTo>
                    <a:pt x="111061" y="120042"/>
                  </a:lnTo>
                  <a:lnTo>
                    <a:pt x="113307" y="120042"/>
                  </a:lnTo>
                  <a:lnTo>
                    <a:pt x="115402" y="119893"/>
                  </a:lnTo>
                  <a:lnTo>
                    <a:pt x="116150" y="119743"/>
                  </a:lnTo>
                  <a:lnTo>
                    <a:pt x="116749" y="119743"/>
                  </a:lnTo>
                  <a:lnTo>
                    <a:pt x="115851" y="126628"/>
                  </a:lnTo>
                  <a:lnTo>
                    <a:pt x="115701" y="127227"/>
                  </a:lnTo>
                  <a:lnTo>
                    <a:pt x="115552" y="127975"/>
                  </a:lnTo>
                  <a:lnTo>
                    <a:pt x="112857" y="147733"/>
                  </a:lnTo>
                  <a:lnTo>
                    <a:pt x="112708" y="149230"/>
                  </a:lnTo>
                  <a:lnTo>
                    <a:pt x="111660" y="156414"/>
                  </a:lnTo>
                  <a:lnTo>
                    <a:pt x="111510" y="158210"/>
                  </a:lnTo>
                  <a:lnTo>
                    <a:pt x="109265" y="174376"/>
                  </a:lnTo>
                  <a:lnTo>
                    <a:pt x="109116" y="175423"/>
                  </a:lnTo>
                  <a:lnTo>
                    <a:pt x="107619" y="186350"/>
                  </a:lnTo>
                  <a:lnTo>
                    <a:pt x="107170" y="189792"/>
                  </a:lnTo>
                  <a:lnTo>
                    <a:pt x="106571" y="193834"/>
                  </a:lnTo>
                  <a:lnTo>
                    <a:pt x="106122" y="197127"/>
                  </a:lnTo>
                  <a:lnTo>
                    <a:pt x="105673" y="199971"/>
                  </a:lnTo>
                  <a:lnTo>
                    <a:pt x="105224" y="203713"/>
                  </a:lnTo>
                  <a:lnTo>
                    <a:pt x="104625" y="199971"/>
                  </a:lnTo>
                  <a:lnTo>
                    <a:pt x="104176" y="197127"/>
                  </a:lnTo>
                  <a:lnTo>
                    <a:pt x="103727" y="193834"/>
                  </a:lnTo>
                  <a:lnTo>
                    <a:pt x="103128" y="189792"/>
                  </a:lnTo>
                  <a:lnTo>
                    <a:pt x="102530" y="186350"/>
                  </a:lnTo>
                  <a:lnTo>
                    <a:pt x="100883" y="175423"/>
                  </a:lnTo>
                  <a:lnTo>
                    <a:pt x="100734" y="174525"/>
                  </a:lnTo>
                  <a:lnTo>
                    <a:pt x="98339" y="158210"/>
                  </a:lnTo>
                  <a:lnTo>
                    <a:pt x="98039" y="156414"/>
                  </a:lnTo>
                  <a:lnTo>
                    <a:pt x="96992" y="149379"/>
                  </a:lnTo>
                  <a:lnTo>
                    <a:pt x="96692" y="147733"/>
                  </a:lnTo>
                  <a:lnTo>
                    <a:pt x="93848" y="128724"/>
                  </a:lnTo>
                  <a:lnTo>
                    <a:pt x="93699" y="127975"/>
                  </a:lnTo>
                  <a:lnTo>
                    <a:pt x="93699" y="127376"/>
                  </a:lnTo>
                  <a:lnTo>
                    <a:pt x="93100" y="124084"/>
                  </a:lnTo>
                  <a:lnTo>
                    <a:pt x="93100" y="123485"/>
                  </a:lnTo>
                  <a:lnTo>
                    <a:pt x="92501" y="119743"/>
                  </a:lnTo>
                  <a:lnTo>
                    <a:pt x="92501" y="119444"/>
                  </a:lnTo>
                  <a:lnTo>
                    <a:pt x="92352" y="118845"/>
                  </a:lnTo>
                  <a:lnTo>
                    <a:pt x="92651" y="118845"/>
                  </a:lnTo>
                  <a:lnTo>
                    <a:pt x="92950" y="118545"/>
                  </a:lnTo>
                  <a:lnTo>
                    <a:pt x="93549" y="117797"/>
                  </a:lnTo>
                  <a:lnTo>
                    <a:pt x="93848" y="117498"/>
                  </a:lnTo>
                  <a:lnTo>
                    <a:pt x="95495" y="115702"/>
                  </a:lnTo>
                  <a:lnTo>
                    <a:pt x="95644" y="115702"/>
                  </a:lnTo>
                  <a:lnTo>
                    <a:pt x="97141" y="113905"/>
                  </a:lnTo>
                  <a:lnTo>
                    <a:pt x="97291" y="113905"/>
                  </a:lnTo>
                  <a:lnTo>
                    <a:pt x="98937" y="112109"/>
                  </a:lnTo>
                  <a:lnTo>
                    <a:pt x="99237" y="111660"/>
                  </a:lnTo>
                  <a:lnTo>
                    <a:pt x="99386" y="112409"/>
                  </a:lnTo>
                  <a:lnTo>
                    <a:pt x="99386" y="112558"/>
                  </a:lnTo>
                  <a:lnTo>
                    <a:pt x="99386" y="113606"/>
                  </a:lnTo>
                  <a:lnTo>
                    <a:pt x="99536" y="113756"/>
                  </a:lnTo>
                  <a:lnTo>
                    <a:pt x="99686" y="113606"/>
                  </a:lnTo>
                  <a:lnTo>
                    <a:pt x="99835" y="113007"/>
                  </a:lnTo>
                  <a:lnTo>
                    <a:pt x="99835" y="112858"/>
                  </a:lnTo>
                  <a:lnTo>
                    <a:pt x="99985" y="111062"/>
                  </a:lnTo>
                  <a:lnTo>
                    <a:pt x="100584" y="110313"/>
                  </a:lnTo>
                  <a:lnTo>
                    <a:pt x="100734" y="110163"/>
                  </a:lnTo>
                  <a:lnTo>
                    <a:pt x="102230" y="108517"/>
                  </a:lnTo>
                  <a:lnTo>
                    <a:pt x="102380" y="108367"/>
                  </a:lnTo>
                  <a:lnTo>
                    <a:pt x="104176" y="106421"/>
                  </a:lnTo>
                  <a:lnTo>
                    <a:pt x="104775" y="105972"/>
                  </a:lnTo>
                  <a:close/>
                  <a:moveTo>
                    <a:pt x="103428" y="0"/>
                  </a:moveTo>
                  <a:lnTo>
                    <a:pt x="101632" y="12423"/>
                  </a:lnTo>
                  <a:lnTo>
                    <a:pt x="97141" y="12573"/>
                  </a:lnTo>
                  <a:lnTo>
                    <a:pt x="92651" y="13172"/>
                  </a:lnTo>
                  <a:lnTo>
                    <a:pt x="88161" y="13770"/>
                  </a:lnTo>
                  <a:lnTo>
                    <a:pt x="83820" y="14669"/>
                  </a:lnTo>
                  <a:lnTo>
                    <a:pt x="79629" y="15866"/>
                  </a:lnTo>
                  <a:lnTo>
                    <a:pt x="75288" y="17063"/>
                  </a:lnTo>
                  <a:lnTo>
                    <a:pt x="71247" y="18560"/>
                  </a:lnTo>
                  <a:lnTo>
                    <a:pt x="67206" y="20207"/>
                  </a:lnTo>
                  <a:lnTo>
                    <a:pt x="63314" y="22152"/>
                  </a:lnTo>
                  <a:lnTo>
                    <a:pt x="59572" y="24098"/>
                  </a:lnTo>
                  <a:lnTo>
                    <a:pt x="55830" y="26343"/>
                  </a:lnTo>
                  <a:lnTo>
                    <a:pt x="52238" y="28738"/>
                  </a:lnTo>
                  <a:lnTo>
                    <a:pt x="48795" y="31283"/>
                  </a:lnTo>
                  <a:lnTo>
                    <a:pt x="45353" y="33977"/>
                  </a:lnTo>
                  <a:lnTo>
                    <a:pt x="42209" y="36821"/>
                  </a:lnTo>
                  <a:lnTo>
                    <a:pt x="39066" y="39665"/>
                  </a:lnTo>
                  <a:lnTo>
                    <a:pt x="36072" y="42808"/>
                  </a:lnTo>
                  <a:lnTo>
                    <a:pt x="33378" y="46101"/>
                  </a:lnTo>
                  <a:lnTo>
                    <a:pt x="30684" y="49394"/>
                  </a:lnTo>
                  <a:lnTo>
                    <a:pt x="28140" y="52986"/>
                  </a:lnTo>
                  <a:lnTo>
                    <a:pt x="25894" y="56579"/>
                  </a:lnTo>
                  <a:lnTo>
                    <a:pt x="23649" y="60320"/>
                  </a:lnTo>
                  <a:lnTo>
                    <a:pt x="21703" y="64212"/>
                  </a:lnTo>
                  <a:lnTo>
                    <a:pt x="19907" y="68104"/>
                  </a:lnTo>
                  <a:lnTo>
                    <a:pt x="18261" y="72145"/>
                  </a:lnTo>
                  <a:lnTo>
                    <a:pt x="16764" y="76186"/>
                  </a:lnTo>
                  <a:lnTo>
                    <a:pt x="15567" y="80527"/>
                  </a:lnTo>
                  <a:lnTo>
                    <a:pt x="14519" y="84718"/>
                  </a:lnTo>
                  <a:lnTo>
                    <a:pt x="13621" y="89059"/>
                  </a:lnTo>
                  <a:lnTo>
                    <a:pt x="12872" y="93549"/>
                  </a:lnTo>
                  <a:lnTo>
                    <a:pt x="12573" y="98039"/>
                  </a:lnTo>
                  <a:lnTo>
                    <a:pt x="12274" y="102680"/>
                  </a:lnTo>
                  <a:lnTo>
                    <a:pt x="0" y="104476"/>
                  </a:lnTo>
                  <a:lnTo>
                    <a:pt x="0" y="106122"/>
                  </a:lnTo>
                  <a:lnTo>
                    <a:pt x="12274" y="107769"/>
                  </a:lnTo>
                  <a:lnTo>
                    <a:pt x="12573" y="112409"/>
                  </a:lnTo>
                  <a:lnTo>
                    <a:pt x="13022" y="116899"/>
                  </a:lnTo>
                  <a:lnTo>
                    <a:pt x="13770" y="121240"/>
                  </a:lnTo>
                  <a:lnTo>
                    <a:pt x="14668" y="125580"/>
                  </a:lnTo>
                  <a:lnTo>
                    <a:pt x="15716" y="129921"/>
                  </a:lnTo>
                  <a:lnTo>
                    <a:pt x="17063" y="134112"/>
                  </a:lnTo>
                  <a:lnTo>
                    <a:pt x="18560" y="138153"/>
                  </a:lnTo>
                  <a:lnTo>
                    <a:pt x="20207" y="142195"/>
                  </a:lnTo>
                  <a:lnTo>
                    <a:pt x="22003" y="146086"/>
                  </a:lnTo>
                  <a:lnTo>
                    <a:pt x="24098" y="149978"/>
                  </a:lnTo>
                  <a:lnTo>
                    <a:pt x="26343" y="153720"/>
                  </a:lnTo>
                  <a:lnTo>
                    <a:pt x="28589" y="157312"/>
                  </a:lnTo>
                  <a:lnTo>
                    <a:pt x="31133" y="160755"/>
                  </a:lnTo>
                  <a:lnTo>
                    <a:pt x="33827" y="164048"/>
                  </a:lnTo>
                  <a:lnTo>
                    <a:pt x="36671" y="167341"/>
                  </a:lnTo>
                  <a:lnTo>
                    <a:pt x="39665" y="170334"/>
                  </a:lnTo>
                  <a:lnTo>
                    <a:pt x="42808" y="173328"/>
                  </a:lnTo>
                  <a:lnTo>
                    <a:pt x="46101" y="176172"/>
                  </a:lnTo>
                  <a:lnTo>
                    <a:pt x="49394" y="178716"/>
                  </a:lnTo>
                  <a:lnTo>
                    <a:pt x="52836" y="181261"/>
                  </a:lnTo>
                  <a:lnTo>
                    <a:pt x="56578" y="183656"/>
                  </a:lnTo>
                  <a:lnTo>
                    <a:pt x="60320" y="185751"/>
                  </a:lnTo>
                  <a:lnTo>
                    <a:pt x="64062" y="187847"/>
                  </a:lnTo>
                  <a:lnTo>
                    <a:pt x="68104" y="189643"/>
                  </a:lnTo>
                  <a:lnTo>
                    <a:pt x="71995" y="191289"/>
                  </a:lnTo>
                  <a:lnTo>
                    <a:pt x="76186" y="192636"/>
                  </a:lnTo>
                  <a:lnTo>
                    <a:pt x="80377" y="193983"/>
                  </a:lnTo>
                  <a:lnTo>
                    <a:pt x="84718" y="195031"/>
                  </a:lnTo>
                  <a:lnTo>
                    <a:pt x="89059" y="195929"/>
                  </a:lnTo>
                  <a:lnTo>
                    <a:pt x="93549" y="196528"/>
                  </a:lnTo>
                  <a:lnTo>
                    <a:pt x="98039" y="196977"/>
                  </a:lnTo>
                  <a:lnTo>
                    <a:pt x="102530" y="197127"/>
                  </a:lnTo>
                  <a:lnTo>
                    <a:pt x="104475" y="209550"/>
                  </a:lnTo>
                  <a:lnTo>
                    <a:pt x="105972" y="209550"/>
                  </a:lnTo>
                  <a:lnTo>
                    <a:pt x="107768" y="197127"/>
                  </a:lnTo>
                  <a:lnTo>
                    <a:pt x="112259" y="196827"/>
                  </a:lnTo>
                  <a:lnTo>
                    <a:pt x="116749" y="196378"/>
                  </a:lnTo>
                  <a:lnTo>
                    <a:pt x="121239" y="195630"/>
                  </a:lnTo>
                  <a:lnTo>
                    <a:pt x="125580" y="194732"/>
                  </a:lnTo>
                  <a:lnTo>
                    <a:pt x="129771" y="193684"/>
                  </a:lnTo>
                  <a:lnTo>
                    <a:pt x="133962" y="192337"/>
                  </a:lnTo>
                  <a:lnTo>
                    <a:pt x="138153" y="190990"/>
                  </a:lnTo>
                  <a:lnTo>
                    <a:pt x="142194" y="189194"/>
                  </a:lnTo>
                  <a:lnTo>
                    <a:pt x="146086" y="187398"/>
                  </a:lnTo>
                  <a:lnTo>
                    <a:pt x="149828" y="185302"/>
                  </a:lnTo>
                  <a:lnTo>
                    <a:pt x="153570" y="183207"/>
                  </a:lnTo>
                  <a:lnTo>
                    <a:pt x="157162" y="180812"/>
                  </a:lnTo>
                  <a:lnTo>
                    <a:pt x="160605" y="178267"/>
                  </a:lnTo>
                  <a:lnTo>
                    <a:pt x="164047" y="175573"/>
                  </a:lnTo>
                  <a:lnTo>
                    <a:pt x="167191" y="172729"/>
                  </a:lnTo>
                  <a:lnTo>
                    <a:pt x="170334" y="169736"/>
                  </a:lnTo>
                  <a:lnTo>
                    <a:pt x="173328" y="166592"/>
                  </a:lnTo>
                  <a:lnTo>
                    <a:pt x="176022" y="163449"/>
                  </a:lnTo>
                  <a:lnTo>
                    <a:pt x="178716" y="160006"/>
                  </a:lnTo>
                  <a:lnTo>
                    <a:pt x="181260" y="156564"/>
                  </a:lnTo>
                  <a:lnTo>
                    <a:pt x="183506" y="152972"/>
                  </a:lnTo>
                  <a:lnTo>
                    <a:pt x="185751" y="149230"/>
                  </a:lnTo>
                  <a:lnTo>
                    <a:pt x="187697" y="145338"/>
                  </a:lnTo>
                  <a:lnTo>
                    <a:pt x="189493" y="141446"/>
                  </a:lnTo>
                  <a:lnTo>
                    <a:pt x="191139" y="137405"/>
                  </a:lnTo>
                  <a:lnTo>
                    <a:pt x="192636" y="133214"/>
                  </a:lnTo>
                  <a:lnTo>
                    <a:pt x="193833" y="129023"/>
                  </a:lnTo>
                  <a:lnTo>
                    <a:pt x="194881" y="124682"/>
                  </a:lnTo>
                  <a:lnTo>
                    <a:pt x="195779" y="120342"/>
                  </a:lnTo>
                  <a:lnTo>
                    <a:pt x="196378" y="116001"/>
                  </a:lnTo>
                  <a:lnTo>
                    <a:pt x="196827" y="111511"/>
                  </a:lnTo>
                  <a:lnTo>
                    <a:pt x="197126" y="106871"/>
                  </a:lnTo>
                  <a:lnTo>
                    <a:pt x="209400" y="105074"/>
                  </a:lnTo>
                  <a:lnTo>
                    <a:pt x="209400" y="103428"/>
                  </a:lnTo>
                  <a:lnTo>
                    <a:pt x="197126" y="101781"/>
                  </a:lnTo>
                  <a:lnTo>
                    <a:pt x="196827" y="97141"/>
                  </a:lnTo>
                  <a:lnTo>
                    <a:pt x="196378" y="92651"/>
                  </a:lnTo>
                  <a:lnTo>
                    <a:pt x="195630" y="88310"/>
                  </a:lnTo>
                  <a:lnTo>
                    <a:pt x="194732" y="83820"/>
                  </a:lnTo>
                  <a:lnTo>
                    <a:pt x="193684" y="79629"/>
                  </a:lnTo>
                  <a:lnTo>
                    <a:pt x="192337" y="75438"/>
                  </a:lnTo>
                  <a:lnTo>
                    <a:pt x="190840" y="71247"/>
                  </a:lnTo>
                  <a:lnTo>
                    <a:pt x="189193" y="67355"/>
                  </a:lnTo>
                  <a:lnTo>
                    <a:pt x="187397" y="63314"/>
                  </a:lnTo>
                  <a:lnTo>
                    <a:pt x="185302" y="59572"/>
                  </a:lnTo>
                  <a:lnTo>
                    <a:pt x="183057" y="55830"/>
                  </a:lnTo>
                  <a:lnTo>
                    <a:pt x="180662" y="52238"/>
                  </a:lnTo>
                  <a:lnTo>
                    <a:pt x="178267" y="48795"/>
                  </a:lnTo>
                  <a:lnTo>
                    <a:pt x="175573" y="45502"/>
                  </a:lnTo>
                  <a:lnTo>
                    <a:pt x="172729" y="42209"/>
                  </a:lnTo>
                  <a:lnTo>
                    <a:pt x="169735" y="39066"/>
                  </a:lnTo>
                  <a:lnTo>
                    <a:pt x="166592" y="36222"/>
                  </a:lnTo>
                  <a:lnTo>
                    <a:pt x="163299" y="33378"/>
                  </a:lnTo>
                  <a:lnTo>
                    <a:pt x="160006" y="30684"/>
                  </a:lnTo>
                  <a:lnTo>
                    <a:pt x="156414" y="28289"/>
                  </a:lnTo>
                  <a:lnTo>
                    <a:pt x="152822" y="25894"/>
                  </a:lnTo>
                  <a:lnTo>
                    <a:pt x="149080" y="23799"/>
                  </a:lnTo>
                  <a:lnTo>
                    <a:pt x="145338" y="21703"/>
                  </a:lnTo>
                  <a:lnTo>
                    <a:pt x="141296" y="19907"/>
                  </a:lnTo>
                  <a:lnTo>
                    <a:pt x="137405" y="18261"/>
                  </a:lnTo>
                  <a:lnTo>
                    <a:pt x="133214" y="16764"/>
                  </a:lnTo>
                  <a:lnTo>
                    <a:pt x="129023" y="15567"/>
                  </a:lnTo>
                  <a:lnTo>
                    <a:pt x="124682" y="14519"/>
                  </a:lnTo>
                  <a:lnTo>
                    <a:pt x="120341" y="13621"/>
                  </a:lnTo>
                  <a:lnTo>
                    <a:pt x="115851" y="13022"/>
                  </a:lnTo>
                  <a:lnTo>
                    <a:pt x="111361" y="12573"/>
                  </a:lnTo>
                  <a:lnTo>
                    <a:pt x="106870" y="12423"/>
                  </a:lnTo>
                  <a:lnTo>
                    <a:pt x="10492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6" name="Google Shape;3856;p57"/>
            <p:cNvSpPr/>
            <p:nvPr/>
          </p:nvSpPr>
          <p:spPr>
            <a:xfrm>
              <a:off x="4088775" y="2591800"/>
              <a:ext cx="18725" cy="291900"/>
            </a:xfrm>
            <a:custGeom>
              <a:avLst/>
              <a:gdLst/>
              <a:ahLst/>
              <a:cxnLst/>
              <a:rect l="l" t="t" r="r" b="b"/>
              <a:pathLst>
                <a:path w="749" h="11676" extrusionOk="0">
                  <a:moveTo>
                    <a:pt x="299" y="1"/>
                  </a:moveTo>
                  <a:lnTo>
                    <a:pt x="299" y="151"/>
                  </a:lnTo>
                  <a:lnTo>
                    <a:pt x="0" y="4791"/>
                  </a:lnTo>
                  <a:lnTo>
                    <a:pt x="150" y="9281"/>
                  </a:lnTo>
                  <a:lnTo>
                    <a:pt x="150" y="9730"/>
                  </a:lnTo>
                  <a:lnTo>
                    <a:pt x="150" y="9880"/>
                  </a:lnTo>
                  <a:lnTo>
                    <a:pt x="150" y="10329"/>
                  </a:lnTo>
                  <a:lnTo>
                    <a:pt x="150" y="10628"/>
                  </a:lnTo>
                  <a:lnTo>
                    <a:pt x="150" y="11077"/>
                  </a:lnTo>
                  <a:lnTo>
                    <a:pt x="299" y="11526"/>
                  </a:lnTo>
                  <a:lnTo>
                    <a:pt x="299" y="11676"/>
                  </a:lnTo>
                  <a:lnTo>
                    <a:pt x="599" y="11676"/>
                  </a:lnTo>
                  <a:lnTo>
                    <a:pt x="599" y="11526"/>
                  </a:lnTo>
                  <a:lnTo>
                    <a:pt x="599" y="10927"/>
                  </a:lnTo>
                  <a:lnTo>
                    <a:pt x="599" y="10628"/>
                  </a:lnTo>
                  <a:lnTo>
                    <a:pt x="748" y="10329"/>
                  </a:lnTo>
                  <a:lnTo>
                    <a:pt x="748" y="9880"/>
                  </a:lnTo>
                  <a:lnTo>
                    <a:pt x="748" y="9730"/>
                  </a:lnTo>
                  <a:lnTo>
                    <a:pt x="748" y="9281"/>
                  </a:lnTo>
                  <a:lnTo>
                    <a:pt x="748" y="4791"/>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7" name="Google Shape;3857;p57"/>
            <p:cNvSpPr/>
            <p:nvPr/>
          </p:nvSpPr>
          <p:spPr>
            <a:xfrm>
              <a:off x="4253400" y="2584325"/>
              <a:ext cx="15000" cy="276925"/>
            </a:xfrm>
            <a:custGeom>
              <a:avLst/>
              <a:gdLst/>
              <a:ahLst/>
              <a:cxnLst/>
              <a:rect l="l" t="t" r="r" b="b"/>
              <a:pathLst>
                <a:path w="600" h="11077" extrusionOk="0">
                  <a:moveTo>
                    <a:pt x="151" y="0"/>
                  </a:moveTo>
                  <a:lnTo>
                    <a:pt x="1" y="2096"/>
                  </a:lnTo>
                  <a:lnTo>
                    <a:pt x="1" y="4341"/>
                  </a:lnTo>
                  <a:lnTo>
                    <a:pt x="1" y="5389"/>
                  </a:lnTo>
                  <a:lnTo>
                    <a:pt x="1" y="6287"/>
                  </a:lnTo>
                  <a:lnTo>
                    <a:pt x="151" y="10927"/>
                  </a:lnTo>
                  <a:lnTo>
                    <a:pt x="151" y="11077"/>
                  </a:lnTo>
                  <a:lnTo>
                    <a:pt x="450" y="11077"/>
                  </a:lnTo>
                  <a:lnTo>
                    <a:pt x="450" y="10927"/>
                  </a:lnTo>
                  <a:lnTo>
                    <a:pt x="600" y="5389"/>
                  </a:lnTo>
                  <a:lnTo>
                    <a:pt x="600" y="4341"/>
                  </a:lnTo>
                  <a:lnTo>
                    <a:pt x="600" y="3293"/>
                  </a:lnTo>
                  <a:lnTo>
                    <a:pt x="600" y="1647"/>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8" name="Google Shape;3858;p57"/>
            <p:cNvSpPr/>
            <p:nvPr/>
          </p:nvSpPr>
          <p:spPr>
            <a:xfrm>
              <a:off x="4328250" y="2595550"/>
              <a:ext cx="26225" cy="273200"/>
            </a:xfrm>
            <a:custGeom>
              <a:avLst/>
              <a:gdLst/>
              <a:ahLst/>
              <a:cxnLst/>
              <a:rect l="l" t="t" r="r" b="b"/>
              <a:pathLst>
                <a:path w="1049" h="10928" extrusionOk="0">
                  <a:moveTo>
                    <a:pt x="449" y="1"/>
                  </a:moveTo>
                  <a:lnTo>
                    <a:pt x="449" y="150"/>
                  </a:lnTo>
                  <a:lnTo>
                    <a:pt x="300" y="1348"/>
                  </a:lnTo>
                  <a:lnTo>
                    <a:pt x="0" y="3742"/>
                  </a:lnTo>
                  <a:lnTo>
                    <a:pt x="0" y="6137"/>
                  </a:lnTo>
                  <a:lnTo>
                    <a:pt x="150" y="8532"/>
                  </a:lnTo>
                  <a:lnTo>
                    <a:pt x="449" y="10777"/>
                  </a:lnTo>
                  <a:lnTo>
                    <a:pt x="599" y="10927"/>
                  </a:lnTo>
                  <a:lnTo>
                    <a:pt x="599" y="10777"/>
                  </a:lnTo>
                  <a:lnTo>
                    <a:pt x="899" y="8383"/>
                  </a:lnTo>
                  <a:lnTo>
                    <a:pt x="1048" y="5838"/>
                  </a:lnTo>
                  <a:lnTo>
                    <a:pt x="1048" y="3144"/>
                  </a:lnTo>
                  <a:lnTo>
                    <a:pt x="749" y="749"/>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9" name="Google Shape;3859;p57"/>
            <p:cNvSpPr/>
            <p:nvPr/>
          </p:nvSpPr>
          <p:spPr>
            <a:xfrm>
              <a:off x="4410575" y="2599300"/>
              <a:ext cx="22475" cy="258200"/>
            </a:xfrm>
            <a:custGeom>
              <a:avLst/>
              <a:gdLst/>
              <a:ahLst/>
              <a:cxnLst/>
              <a:rect l="l" t="t" r="r" b="b"/>
              <a:pathLst>
                <a:path w="899" h="10328" extrusionOk="0">
                  <a:moveTo>
                    <a:pt x="300" y="0"/>
                  </a:moveTo>
                  <a:lnTo>
                    <a:pt x="300" y="150"/>
                  </a:lnTo>
                  <a:lnTo>
                    <a:pt x="150" y="2844"/>
                  </a:lnTo>
                  <a:lnTo>
                    <a:pt x="0" y="5538"/>
                  </a:lnTo>
                  <a:lnTo>
                    <a:pt x="0" y="7933"/>
                  </a:lnTo>
                  <a:lnTo>
                    <a:pt x="150" y="9131"/>
                  </a:lnTo>
                  <a:lnTo>
                    <a:pt x="449" y="10328"/>
                  </a:lnTo>
                  <a:lnTo>
                    <a:pt x="599" y="10328"/>
                  </a:lnTo>
                  <a:lnTo>
                    <a:pt x="749" y="9131"/>
                  </a:lnTo>
                  <a:lnTo>
                    <a:pt x="898" y="7933"/>
                  </a:lnTo>
                  <a:lnTo>
                    <a:pt x="898" y="5538"/>
                  </a:lnTo>
                  <a:lnTo>
                    <a:pt x="898" y="2844"/>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0" name="Google Shape;3860;p57"/>
            <p:cNvSpPr/>
            <p:nvPr/>
          </p:nvSpPr>
          <p:spPr>
            <a:xfrm>
              <a:off x="4489150" y="2614250"/>
              <a:ext cx="29975" cy="243250"/>
            </a:xfrm>
            <a:custGeom>
              <a:avLst/>
              <a:gdLst/>
              <a:ahLst/>
              <a:cxnLst/>
              <a:rect l="l" t="t" r="r" b="b"/>
              <a:pathLst>
                <a:path w="1199" h="9730" extrusionOk="0">
                  <a:moveTo>
                    <a:pt x="450" y="1"/>
                  </a:moveTo>
                  <a:lnTo>
                    <a:pt x="300" y="2396"/>
                  </a:lnTo>
                  <a:lnTo>
                    <a:pt x="1" y="4940"/>
                  </a:lnTo>
                  <a:lnTo>
                    <a:pt x="1" y="7335"/>
                  </a:lnTo>
                  <a:lnTo>
                    <a:pt x="150" y="8533"/>
                  </a:lnTo>
                  <a:lnTo>
                    <a:pt x="450" y="9580"/>
                  </a:lnTo>
                  <a:lnTo>
                    <a:pt x="599" y="9730"/>
                  </a:lnTo>
                  <a:lnTo>
                    <a:pt x="749" y="9580"/>
                  </a:lnTo>
                  <a:lnTo>
                    <a:pt x="899" y="8533"/>
                  </a:lnTo>
                  <a:lnTo>
                    <a:pt x="1048" y="7335"/>
                  </a:lnTo>
                  <a:lnTo>
                    <a:pt x="1198" y="4940"/>
                  </a:lnTo>
                  <a:lnTo>
                    <a:pt x="899" y="2396"/>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1" name="Google Shape;3861;p57"/>
            <p:cNvSpPr/>
            <p:nvPr/>
          </p:nvSpPr>
          <p:spPr>
            <a:xfrm>
              <a:off x="4571475" y="2621750"/>
              <a:ext cx="22475" cy="243250"/>
            </a:xfrm>
            <a:custGeom>
              <a:avLst/>
              <a:gdLst/>
              <a:ahLst/>
              <a:cxnLst/>
              <a:rect l="l" t="t" r="r" b="b"/>
              <a:pathLst>
                <a:path w="899" h="9730" extrusionOk="0">
                  <a:moveTo>
                    <a:pt x="450" y="0"/>
                  </a:moveTo>
                  <a:lnTo>
                    <a:pt x="300" y="150"/>
                  </a:lnTo>
                  <a:lnTo>
                    <a:pt x="300" y="300"/>
                  </a:lnTo>
                  <a:lnTo>
                    <a:pt x="150" y="2694"/>
                  </a:lnTo>
                  <a:lnTo>
                    <a:pt x="150" y="5239"/>
                  </a:lnTo>
                  <a:lnTo>
                    <a:pt x="1" y="7484"/>
                  </a:lnTo>
                  <a:lnTo>
                    <a:pt x="150" y="8532"/>
                  </a:lnTo>
                  <a:lnTo>
                    <a:pt x="300" y="9580"/>
                  </a:lnTo>
                  <a:lnTo>
                    <a:pt x="450" y="9729"/>
                  </a:lnTo>
                  <a:lnTo>
                    <a:pt x="599" y="9580"/>
                  </a:lnTo>
                  <a:lnTo>
                    <a:pt x="899" y="8532"/>
                  </a:lnTo>
                  <a:lnTo>
                    <a:pt x="899" y="7484"/>
                  </a:lnTo>
                  <a:lnTo>
                    <a:pt x="899" y="5239"/>
                  </a:lnTo>
                  <a:lnTo>
                    <a:pt x="899" y="2694"/>
                  </a:lnTo>
                  <a:lnTo>
                    <a:pt x="599" y="300"/>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2" name="Google Shape;3862;p57"/>
            <p:cNvSpPr/>
            <p:nvPr/>
          </p:nvSpPr>
          <p:spPr>
            <a:xfrm>
              <a:off x="4653800" y="2636700"/>
              <a:ext cx="22475" cy="232050"/>
            </a:xfrm>
            <a:custGeom>
              <a:avLst/>
              <a:gdLst/>
              <a:ahLst/>
              <a:cxnLst/>
              <a:rect l="l" t="t" r="r" b="b"/>
              <a:pathLst>
                <a:path w="899" h="9282" extrusionOk="0">
                  <a:moveTo>
                    <a:pt x="150" y="1"/>
                  </a:moveTo>
                  <a:lnTo>
                    <a:pt x="0" y="2246"/>
                  </a:lnTo>
                  <a:lnTo>
                    <a:pt x="0" y="4641"/>
                  </a:lnTo>
                  <a:lnTo>
                    <a:pt x="150" y="9131"/>
                  </a:lnTo>
                  <a:lnTo>
                    <a:pt x="300" y="9281"/>
                  </a:lnTo>
                  <a:lnTo>
                    <a:pt x="599" y="9281"/>
                  </a:lnTo>
                  <a:lnTo>
                    <a:pt x="599" y="9131"/>
                  </a:lnTo>
                  <a:lnTo>
                    <a:pt x="899" y="4641"/>
                  </a:lnTo>
                  <a:lnTo>
                    <a:pt x="749" y="2246"/>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3" name="Google Shape;3863;p57"/>
            <p:cNvSpPr/>
            <p:nvPr/>
          </p:nvSpPr>
          <p:spPr>
            <a:xfrm>
              <a:off x="4736125" y="2640450"/>
              <a:ext cx="22475" cy="235775"/>
            </a:xfrm>
            <a:custGeom>
              <a:avLst/>
              <a:gdLst/>
              <a:ahLst/>
              <a:cxnLst/>
              <a:rect l="l" t="t" r="r" b="b"/>
              <a:pathLst>
                <a:path w="899" h="9431" extrusionOk="0">
                  <a:moveTo>
                    <a:pt x="449" y="1"/>
                  </a:moveTo>
                  <a:lnTo>
                    <a:pt x="300" y="150"/>
                  </a:lnTo>
                  <a:lnTo>
                    <a:pt x="150" y="1198"/>
                  </a:lnTo>
                  <a:lnTo>
                    <a:pt x="0" y="2246"/>
                  </a:lnTo>
                  <a:lnTo>
                    <a:pt x="0" y="4491"/>
                  </a:lnTo>
                  <a:lnTo>
                    <a:pt x="0" y="6886"/>
                  </a:lnTo>
                  <a:lnTo>
                    <a:pt x="150" y="9281"/>
                  </a:lnTo>
                  <a:lnTo>
                    <a:pt x="150" y="9430"/>
                  </a:lnTo>
                  <a:lnTo>
                    <a:pt x="449" y="9430"/>
                  </a:lnTo>
                  <a:lnTo>
                    <a:pt x="599" y="9281"/>
                  </a:lnTo>
                  <a:lnTo>
                    <a:pt x="749" y="6886"/>
                  </a:lnTo>
                  <a:lnTo>
                    <a:pt x="898" y="4491"/>
                  </a:lnTo>
                  <a:lnTo>
                    <a:pt x="898" y="2246"/>
                  </a:lnTo>
                  <a:lnTo>
                    <a:pt x="898" y="119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4" name="Google Shape;3864;p57"/>
            <p:cNvSpPr/>
            <p:nvPr/>
          </p:nvSpPr>
          <p:spPr>
            <a:xfrm>
              <a:off x="4814700" y="2659175"/>
              <a:ext cx="22475" cy="205825"/>
            </a:xfrm>
            <a:custGeom>
              <a:avLst/>
              <a:gdLst/>
              <a:ahLst/>
              <a:cxnLst/>
              <a:rect l="l" t="t" r="r" b="b"/>
              <a:pathLst>
                <a:path w="899" h="8233" extrusionOk="0">
                  <a:moveTo>
                    <a:pt x="599" y="0"/>
                  </a:moveTo>
                  <a:lnTo>
                    <a:pt x="450" y="150"/>
                  </a:lnTo>
                  <a:lnTo>
                    <a:pt x="1" y="4041"/>
                  </a:lnTo>
                  <a:lnTo>
                    <a:pt x="1" y="5987"/>
                  </a:lnTo>
                  <a:lnTo>
                    <a:pt x="150" y="7933"/>
                  </a:lnTo>
                  <a:lnTo>
                    <a:pt x="300" y="8083"/>
                  </a:lnTo>
                  <a:lnTo>
                    <a:pt x="450" y="8232"/>
                  </a:lnTo>
                  <a:lnTo>
                    <a:pt x="599" y="8083"/>
                  </a:lnTo>
                  <a:lnTo>
                    <a:pt x="749" y="7933"/>
                  </a:lnTo>
                  <a:lnTo>
                    <a:pt x="899" y="5987"/>
                  </a:lnTo>
                  <a:lnTo>
                    <a:pt x="899" y="4041"/>
                  </a:lnTo>
                  <a:lnTo>
                    <a:pt x="899" y="2096"/>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5" name="Google Shape;3865;p57"/>
            <p:cNvSpPr/>
            <p:nvPr/>
          </p:nvSpPr>
          <p:spPr>
            <a:xfrm>
              <a:off x="4893275" y="2670400"/>
              <a:ext cx="29975" cy="243250"/>
            </a:xfrm>
            <a:custGeom>
              <a:avLst/>
              <a:gdLst/>
              <a:ahLst/>
              <a:cxnLst/>
              <a:rect l="l" t="t" r="r" b="b"/>
              <a:pathLst>
                <a:path w="1199" h="9730" extrusionOk="0">
                  <a:moveTo>
                    <a:pt x="600" y="0"/>
                  </a:moveTo>
                  <a:lnTo>
                    <a:pt x="450" y="150"/>
                  </a:lnTo>
                  <a:lnTo>
                    <a:pt x="151" y="2245"/>
                  </a:lnTo>
                  <a:lnTo>
                    <a:pt x="1" y="4041"/>
                  </a:lnTo>
                  <a:lnTo>
                    <a:pt x="1" y="5987"/>
                  </a:lnTo>
                  <a:lnTo>
                    <a:pt x="151" y="7783"/>
                  </a:lnTo>
                  <a:lnTo>
                    <a:pt x="300" y="9580"/>
                  </a:lnTo>
                  <a:lnTo>
                    <a:pt x="450" y="9729"/>
                  </a:lnTo>
                  <a:lnTo>
                    <a:pt x="600" y="9729"/>
                  </a:lnTo>
                  <a:lnTo>
                    <a:pt x="749" y="9580"/>
                  </a:lnTo>
                  <a:lnTo>
                    <a:pt x="1049" y="7334"/>
                  </a:lnTo>
                  <a:lnTo>
                    <a:pt x="1198" y="4939"/>
                  </a:lnTo>
                  <a:lnTo>
                    <a:pt x="1049" y="2395"/>
                  </a:lnTo>
                  <a:lnTo>
                    <a:pt x="749" y="150"/>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6" name="Google Shape;3866;p57"/>
            <p:cNvSpPr/>
            <p:nvPr/>
          </p:nvSpPr>
          <p:spPr>
            <a:xfrm>
              <a:off x="4975600" y="2681625"/>
              <a:ext cx="22475" cy="194600"/>
            </a:xfrm>
            <a:custGeom>
              <a:avLst/>
              <a:gdLst/>
              <a:ahLst/>
              <a:cxnLst/>
              <a:rect l="l" t="t" r="r" b="b"/>
              <a:pathLst>
                <a:path w="899" h="7784" extrusionOk="0">
                  <a:moveTo>
                    <a:pt x="300" y="0"/>
                  </a:moveTo>
                  <a:lnTo>
                    <a:pt x="150" y="1946"/>
                  </a:lnTo>
                  <a:lnTo>
                    <a:pt x="1" y="3742"/>
                  </a:lnTo>
                  <a:lnTo>
                    <a:pt x="1" y="5688"/>
                  </a:lnTo>
                  <a:lnTo>
                    <a:pt x="300" y="7484"/>
                  </a:lnTo>
                  <a:lnTo>
                    <a:pt x="300" y="7783"/>
                  </a:lnTo>
                  <a:lnTo>
                    <a:pt x="600" y="7783"/>
                  </a:lnTo>
                  <a:lnTo>
                    <a:pt x="749" y="7484"/>
                  </a:lnTo>
                  <a:lnTo>
                    <a:pt x="899" y="5688"/>
                  </a:lnTo>
                  <a:lnTo>
                    <a:pt x="899" y="3742"/>
                  </a:lnTo>
                  <a:lnTo>
                    <a:pt x="899" y="1946"/>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7" name="Google Shape;3867;p57"/>
            <p:cNvSpPr/>
            <p:nvPr/>
          </p:nvSpPr>
          <p:spPr>
            <a:xfrm>
              <a:off x="5136500" y="2700325"/>
              <a:ext cx="22500" cy="164675"/>
            </a:xfrm>
            <a:custGeom>
              <a:avLst/>
              <a:gdLst/>
              <a:ahLst/>
              <a:cxnLst/>
              <a:rect l="l" t="t" r="r" b="b"/>
              <a:pathLst>
                <a:path w="900" h="6587" extrusionOk="0">
                  <a:moveTo>
                    <a:pt x="300" y="1"/>
                  </a:moveTo>
                  <a:lnTo>
                    <a:pt x="151" y="150"/>
                  </a:lnTo>
                  <a:lnTo>
                    <a:pt x="1" y="1647"/>
                  </a:lnTo>
                  <a:lnTo>
                    <a:pt x="1" y="3293"/>
                  </a:lnTo>
                  <a:lnTo>
                    <a:pt x="1" y="4940"/>
                  </a:lnTo>
                  <a:lnTo>
                    <a:pt x="300" y="6437"/>
                  </a:lnTo>
                  <a:lnTo>
                    <a:pt x="300" y="6586"/>
                  </a:lnTo>
                  <a:lnTo>
                    <a:pt x="600" y="6586"/>
                  </a:lnTo>
                  <a:lnTo>
                    <a:pt x="749" y="6437"/>
                  </a:lnTo>
                  <a:lnTo>
                    <a:pt x="749"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8" name="Google Shape;3868;p57"/>
            <p:cNvSpPr/>
            <p:nvPr/>
          </p:nvSpPr>
          <p:spPr>
            <a:xfrm>
              <a:off x="5057925" y="2692850"/>
              <a:ext cx="22475" cy="172150"/>
            </a:xfrm>
            <a:custGeom>
              <a:avLst/>
              <a:gdLst/>
              <a:ahLst/>
              <a:cxnLst/>
              <a:rect l="l" t="t" r="r" b="b"/>
              <a:pathLst>
                <a:path w="899" h="6886" extrusionOk="0">
                  <a:moveTo>
                    <a:pt x="300" y="0"/>
                  </a:moveTo>
                  <a:lnTo>
                    <a:pt x="300" y="150"/>
                  </a:lnTo>
                  <a:lnTo>
                    <a:pt x="1" y="1647"/>
                  </a:lnTo>
                  <a:lnTo>
                    <a:pt x="1" y="3293"/>
                  </a:lnTo>
                  <a:lnTo>
                    <a:pt x="1" y="4940"/>
                  </a:lnTo>
                  <a:lnTo>
                    <a:pt x="150" y="6586"/>
                  </a:lnTo>
                  <a:lnTo>
                    <a:pt x="300" y="6736"/>
                  </a:lnTo>
                  <a:lnTo>
                    <a:pt x="450" y="6885"/>
                  </a:lnTo>
                  <a:lnTo>
                    <a:pt x="599" y="6736"/>
                  </a:lnTo>
                  <a:lnTo>
                    <a:pt x="599" y="6586"/>
                  </a:lnTo>
                  <a:lnTo>
                    <a:pt x="899" y="4940"/>
                  </a:lnTo>
                  <a:lnTo>
                    <a:pt x="899" y="3293"/>
                  </a:lnTo>
                  <a:lnTo>
                    <a:pt x="749" y="1647"/>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9" name="Google Shape;3869;p57"/>
            <p:cNvSpPr/>
            <p:nvPr/>
          </p:nvSpPr>
          <p:spPr>
            <a:xfrm>
              <a:off x="5218825" y="2711550"/>
              <a:ext cx="22475" cy="149700"/>
            </a:xfrm>
            <a:custGeom>
              <a:avLst/>
              <a:gdLst/>
              <a:ahLst/>
              <a:cxnLst/>
              <a:rect l="l" t="t" r="r" b="b"/>
              <a:pathLst>
                <a:path w="899" h="5988" extrusionOk="0">
                  <a:moveTo>
                    <a:pt x="450" y="1"/>
                  </a:moveTo>
                  <a:lnTo>
                    <a:pt x="300" y="150"/>
                  </a:lnTo>
                  <a:lnTo>
                    <a:pt x="1" y="1497"/>
                  </a:lnTo>
                  <a:lnTo>
                    <a:pt x="1" y="2994"/>
                  </a:lnTo>
                  <a:lnTo>
                    <a:pt x="1" y="4491"/>
                  </a:lnTo>
                  <a:lnTo>
                    <a:pt x="151" y="5838"/>
                  </a:lnTo>
                  <a:lnTo>
                    <a:pt x="300" y="5988"/>
                  </a:lnTo>
                  <a:lnTo>
                    <a:pt x="600" y="5988"/>
                  </a:lnTo>
                  <a:lnTo>
                    <a:pt x="600"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0" name="Google Shape;3870;p57"/>
            <p:cNvSpPr/>
            <p:nvPr/>
          </p:nvSpPr>
          <p:spPr>
            <a:xfrm>
              <a:off x="5297425" y="2726525"/>
              <a:ext cx="26200" cy="134725"/>
            </a:xfrm>
            <a:custGeom>
              <a:avLst/>
              <a:gdLst/>
              <a:ahLst/>
              <a:cxnLst/>
              <a:rect l="l" t="t" r="r" b="b"/>
              <a:pathLst>
                <a:path w="1048" h="5389" extrusionOk="0">
                  <a:moveTo>
                    <a:pt x="300" y="0"/>
                  </a:moveTo>
                  <a:lnTo>
                    <a:pt x="300" y="150"/>
                  </a:lnTo>
                  <a:lnTo>
                    <a:pt x="0" y="1347"/>
                  </a:lnTo>
                  <a:lnTo>
                    <a:pt x="0" y="2694"/>
                  </a:lnTo>
                  <a:lnTo>
                    <a:pt x="0" y="3892"/>
                  </a:lnTo>
                  <a:lnTo>
                    <a:pt x="300" y="5089"/>
                  </a:lnTo>
                  <a:lnTo>
                    <a:pt x="300" y="5239"/>
                  </a:lnTo>
                  <a:lnTo>
                    <a:pt x="449" y="5389"/>
                  </a:lnTo>
                  <a:lnTo>
                    <a:pt x="599" y="5239"/>
                  </a:lnTo>
                  <a:lnTo>
                    <a:pt x="749" y="5089"/>
                  </a:lnTo>
                  <a:lnTo>
                    <a:pt x="898" y="3892"/>
                  </a:lnTo>
                  <a:lnTo>
                    <a:pt x="1048" y="269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1" name="Google Shape;3871;p57"/>
            <p:cNvSpPr/>
            <p:nvPr/>
          </p:nvSpPr>
          <p:spPr>
            <a:xfrm>
              <a:off x="5379750" y="2734000"/>
              <a:ext cx="22475" cy="142225"/>
            </a:xfrm>
            <a:custGeom>
              <a:avLst/>
              <a:gdLst/>
              <a:ahLst/>
              <a:cxnLst/>
              <a:rect l="l" t="t" r="r" b="b"/>
              <a:pathLst>
                <a:path w="899" h="5689" extrusionOk="0">
                  <a:moveTo>
                    <a:pt x="449" y="1"/>
                  </a:moveTo>
                  <a:lnTo>
                    <a:pt x="150" y="150"/>
                  </a:lnTo>
                  <a:lnTo>
                    <a:pt x="0" y="1497"/>
                  </a:lnTo>
                  <a:lnTo>
                    <a:pt x="0" y="2994"/>
                  </a:lnTo>
                  <a:lnTo>
                    <a:pt x="0" y="4341"/>
                  </a:lnTo>
                  <a:lnTo>
                    <a:pt x="150" y="4940"/>
                  </a:lnTo>
                  <a:lnTo>
                    <a:pt x="299" y="5539"/>
                  </a:lnTo>
                  <a:lnTo>
                    <a:pt x="449" y="5688"/>
                  </a:lnTo>
                  <a:lnTo>
                    <a:pt x="599" y="5539"/>
                  </a:lnTo>
                  <a:lnTo>
                    <a:pt x="748" y="4940"/>
                  </a:lnTo>
                  <a:lnTo>
                    <a:pt x="898" y="4341"/>
                  </a:lnTo>
                  <a:lnTo>
                    <a:pt x="898" y="2994"/>
                  </a:lnTo>
                  <a:lnTo>
                    <a:pt x="748" y="1497"/>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2" name="Google Shape;3872;p57"/>
            <p:cNvSpPr/>
            <p:nvPr/>
          </p:nvSpPr>
          <p:spPr>
            <a:xfrm>
              <a:off x="5458325" y="2748975"/>
              <a:ext cx="22475" cy="131000"/>
            </a:xfrm>
            <a:custGeom>
              <a:avLst/>
              <a:gdLst/>
              <a:ahLst/>
              <a:cxnLst/>
              <a:rect l="l" t="t" r="r" b="b"/>
              <a:pathLst>
                <a:path w="899" h="5240" extrusionOk="0">
                  <a:moveTo>
                    <a:pt x="300" y="0"/>
                  </a:moveTo>
                  <a:lnTo>
                    <a:pt x="300" y="150"/>
                  </a:lnTo>
                  <a:lnTo>
                    <a:pt x="150" y="1347"/>
                  </a:lnTo>
                  <a:lnTo>
                    <a:pt x="0" y="2844"/>
                  </a:lnTo>
                  <a:lnTo>
                    <a:pt x="150" y="4042"/>
                  </a:lnTo>
                  <a:lnTo>
                    <a:pt x="150" y="4640"/>
                  </a:lnTo>
                  <a:lnTo>
                    <a:pt x="449" y="5239"/>
                  </a:lnTo>
                  <a:lnTo>
                    <a:pt x="599" y="5239"/>
                  </a:lnTo>
                  <a:lnTo>
                    <a:pt x="898" y="4640"/>
                  </a:lnTo>
                  <a:lnTo>
                    <a:pt x="898" y="4042"/>
                  </a:lnTo>
                  <a:lnTo>
                    <a:pt x="898" y="284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3" name="Google Shape;3873;p57"/>
            <p:cNvSpPr/>
            <p:nvPr/>
          </p:nvSpPr>
          <p:spPr>
            <a:xfrm>
              <a:off x="5536900" y="2748975"/>
              <a:ext cx="29950" cy="134725"/>
            </a:xfrm>
            <a:custGeom>
              <a:avLst/>
              <a:gdLst/>
              <a:ahLst/>
              <a:cxnLst/>
              <a:rect l="l" t="t" r="r" b="b"/>
              <a:pathLst>
                <a:path w="1198" h="5389" extrusionOk="0">
                  <a:moveTo>
                    <a:pt x="450" y="0"/>
                  </a:moveTo>
                  <a:lnTo>
                    <a:pt x="450" y="150"/>
                  </a:lnTo>
                  <a:lnTo>
                    <a:pt x="150" y="1347"/>
                  </a:lnTo>
                  <a:lnTo>
                    <a:pt x="1" y="2695"/>
                  </a:lnTo>
                  <a:lnTo>
                    <a:pt x="150" y="4042"/>
                  </a:lnTo>
                  <a:lnTo>
                    <a:pt x="150" y="4790"/>
                  </a:lnTo>
                  <a:lnTo>
                    <a:pt x="450" y="5389"/>
                  </a:lnTo>
                  <a:lnTo>
                    <a:pt x="749" y="5389"/>
                  </a:lnTo>
                  <a:lnTo>
                    <a:pt x="1048" y="4790"/>
                  </a:lnTo>
                  <a:lnTo>
                    <a:pt x="1198" y="4042"/>
                  </a:lnTo>
                  <a:lnTo>
                    <a:pt x="1198" y="2695"/>
                  </a:lnTo>
                  <a:lnTo>
                    <a:pt x="1048" y="134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4" name="Google Shape;3874;p57"/>
            <p:cNvSpPr/>
            <p:nvPr/>
          </p:nvSpPr>
          <p:spPr>
            <a:xfrm>
              <a:off x="5619225" y="2767675"/>
              <a:ext cx="26225" cy="134750"/>
            </a:xfrm>
            <a:custGeom>
              <a:avLst/>
              <a:gdLst/>
              <a:ahLst/>
              <a:cxnLst/>
              <a:rect l="l" t="t" r="r" b="b"/>
              <a:pathLst>
                <a:path w="1049" h="5390" extrusionOk="0">
                  <a:moveTo>
                    <a:pt x="599" y="1"/>
                  </a:moveTo>
                  <a:lnTo>
                    <a:pt x="450" y="150"/>
                  </a:lnTo>
                  <a:lnTo>
                    <a:pt x="150" y="1348"/>
                  </a:lnTo>
                  <a:lnTo>
                    <a:pt x="0" y="2695"/>
                  </a:lnTo>
                  <a:lnTo>
                    <a:pt x="150" y="4042"/>
                  </a:lnTo>
                  <a:lnTo>
                    <a:pt x="300" y="5239"/>
                  </a:lnTo>
                  <a:lnTo>
                    <a:pt x="599" y="5389"/>
                  </a:lnTo>
                  <a:lnTo>
                    <a:pt x="749" y="5239"/>
                  </a:lnTo>
                  <a:lnTo>
                    <a:pt x="1048" y="4042"/>
                  </a:lnTo>
                  <a:lnTo>
                    <a:pt x="1048" y="2695"/>
                  </a:lnTo>
                  <a:lnTo>
                    <a:pt x="899" y="134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5" name="Google Shape;3875;p57"/>
            <p:cNvSpPr/>
            <p:nvPr/>
          </p:nvSpPr>
          <p:spPr>
            <a:xfrm>
              <a:off x="5701550" y="2778900"/>
              <a:ext cx="22475" cy="108550"/>
            </a:xfrm>
            <a:custGeom>
              <a:avLst/>
              <a:gdLst/>
              <a:ahLst/>
              <a:cxnLst/>
              <a:rect l="l" t="t" r="r" b="b"/>
              <a:pathLst>
                <a:path w="899" h="4342" extrusionOk="0">
                  <a:moveTo>
                    <a:pt x="300" y="1"/>
                  </a:moveTo>
                  <a:lnTo>
                    <a:pt x="0" y="1049"/>
                  </a:lnTo>
                  <a:lnTo>
                    <a:pt x="0" y="2096"/>
                  </a:lnTo>
                  <a:lnTo>
                    <a:pt x="0" y="3144"/>
                  </a:lnTo>
                  <a:lnTo>
                    <a:pt x="150" y="3743"/>
                  </a:lnTo>
                  <a:lnTo>
                    <a:pt x="300" y="4192"/>
                  </a:lnTo>
                  <a:lnTo>
                    <a:pt x="449" y="4341"/>
                  </a:lnTo>
                  <a:lnTo>
                    <a:pt x="749" y="4192"/>
                  </a:lnTo>
                  <a:lnTo>
                    <a:pt x="898" y="3743"/>
                  </a:lnTo>
                  <a:lnTo>
                    <a:pt x="898" y="3144"/>
                  </a:lnTo>
                  <a:lnTo>
                    <a:pt x="898" y="2096"/>
                  </a:lnTo>
                  <a:lnTo>
                    <a:pt x="898" y="1049"/>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6" name="Google Shape;3876;p57"/>
            <p:cNvSpPr/>
            <p:nvPr/>
          </p:nvSpPr>
          <p:spPr>
            <a:xfrm>
              <a:off x="5783875" y="2786400"/>
              <a:ext cx="22475" cy="82350"/>
            </a:xfrm>
            <a:custGeom>
              <a:avLst/>
              <a:gdLst/>
              <a:ahLst/>
              <a:cxnLst/>
              <a:rect l="l" t="t" r="r" b="b"/>
              <a:pathLst>
                <a:path w="899" h="3294" extrusionOk="0">
                  <a:moveTo>
                    <a:pt x="449" y="0"/>
                  </a:moveTo>
                  <a:lnTo>
                    <a:pt x="300" y="150"/>
                  </a:lnTo>
                  <a:lnTo>
                    <a:pt x="0" y="1647"/>
                  </a:lnTo>
                  <a:lnTo>
                    <a:pt x="0" y="2395"/>
                  </a:lnTo>
                  <a:lnTo>
                    <a:pt x="150" y="3143"/>
                  </a:lnTo>
                  <a:lnTo>
                    <a:pt x="300" y="3293"/>
                  </a:lnTo>
                  <a:lnTo>
                    <a:pt x="599" y="3293"/>
                  </a:lnTo>
                  <a:lnTo>
                    <a:pt x="749" y="3143"/>
                  </a:lnTo>
                  <a:lnTo>
                    <a:pt x="898" y="2395"/>
                  </a:lnTo>
                  <a:lnTo>
                    <a:pt x="749" y="1647"/>
                  </a:lnTo>
                  <a:lnTo>
                    <a:pt x="599" y="150"/>
                  </a:lnTo>
                  <a:lnTo>
                    <a:pt x="4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7" name="Google Shape;3877;p57"/>
            <p:cNvSpPr/>
            <p:nvPr/>
          </p:nvSpPr>
          <p:spPr>
            <a:xfrm>
              <a:off x="5862450" y="2793875"/>
              <a:ext cx="22475" cy="67375"/>
            </a:xfrm>
            <a:custGeom>
              <a:avLst/>
              <a:gdLst/>
              <a:ahLst/>
              <a:cxnLst/>
              <a:rect l="l" t="t" r="r" b="b"/>
              <a:pathLst>
                <a:path w="899" h="2695" extrusionOk="0">
                  <a:moveTo>
                    <a:pt x="300" y="0"/>
                  </a:moveTo>
                  <a:lnTo>
                    <a:pt x="150" y="599"/>
                  </a:lnTo>
                  <a:lnTo>
                    <a:pt x="1" y="1348"/>
                  </a:lnTo>
                  <a:lnTo>
                    <a:pt x="150" y="1946"/>
                  </a:lnTo>
                  <a:lnTo>
                    <a:pt x="300" y="2545"/>
                  </a:lnTo>
                  <a:lnTo>
                    <a:pt x="300" y="2695"/>
                  </a:lnTo>
                  <a:lnTo>
                    <a:pt x="599" y="2695"/>
                  </a:lnTo>
                  <a:lnTo>
                    <a:pt x="749" y="2545"/>
                  </a:lnTo>
                  <a:lnTo>
                    <a:pt x="899" y="1946"/>
                  </a:lnTo>
                  <a:lnTo>
                    <a:pt x="899" y="1348"/>
                  </a:lnTo>
                  <a:lnTo>
                    <a:pt x="899" y="599"/>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8" name="Google Shape;3878;p57"/>
            <p:cNvSpPr/>
            <p:nvPr/>
          </p:nvSpPr>
          <p:spPr>
            <a:xfrm>
              <a:off x="5944775" y="2808850"/>
              <a:ext cx="22475" cy="67375"/>
            </a:xfrm>
            <a:custGeom>
              <a:avLst/>
              <a:gdLst/>
              <a:ahLst/>
              <a:cxnLst/>
              <a:rect l="l" t="t" r="r" b="b"/>
              <a:pathLst>
                <a:path w="899" h="2695" extrusionOk="0">
                  <a:moveTo>
                    <a:pt x="300" y="0"/>
                  </a:moveTo>
                  <a:lnTo>
                    <a:pt x="150" y="599"/>
                  </a:lnTo>
                  <a:lnTo>
                    <a:pt x="1" y="1347"/>
                  </a:lnTo>
                  <a:lnTo>
                    <a:pt x="1" y="2096"/>
                  </a:lnTo>
                  <a:lnTo>
                    <a:pt x="150" y="2395"/>
                  </a:lnTo>
                  <a:lnTo>
                    <a:pt x="300" y="2545"/>
                  </a:lnTo>
                  <a:lnTo>
                    <a:pt x="450" y="2694"/>
                  </a:lnTo>
                  <a:lnTo>
                    <a:pt x="599" y="2545"/>
                  </a:lnTo>
                  <a:lnTo>
                    <a:pt x="749" y="2395"/>
                  </a:lnTo>
                  <a:lnTo>
                    <a:pt x="899" y="2096"/>
                  </a:lnTo>
                  <a:lnTo>
                    <a:pt x="899" y="1347"/>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9" name="Google Shape;3879;p57"/>
            <p:cNvSpPr/>
            <p:nvPr/>
          </p:nvSpPr>
          <p:spPr>
            <a:xfrm>
              <a:off x="6027100" y="2812575"/>
              <a:ext cx="18725" cy="59900"/>
            </a:xfrm>
            <a:custGeom>
              <a:avLst/>
              <a:gdLst/>
              <a:ahLst/>
              <a:cxnLst/>
              <a:rect l="l" t="t" r="r" b="b"/>
              <a:pathLst>
                <a:path w="749" h="2396" extrusionOk="0">
                  <a:moveTo>
                    <a:pt x="300" y="1"/>
                  </a:moveTo>
                  <a:lnTo>
                    <a:pt x="150" y="151"/>
                  </a:lnTo>
                  <a:lnTo>
                    <a:pt x="0" y="1198"/>
                  </a:lnTo>
                  <a:lnTo>
                    <a:pt x="150" y="2246"/>
                  </a:lnTo>
                  <a:lnTo>
                    <a:pt x="150" y="2396"/>
                  </a:lnTo>
                  <a:lnTo>
                    <a:pt x="449" y="2396"/>
                  </a:lnTo>
                  <a:lnTo>
                    <a:pt x="599" y="224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grpSp>
      <p:sp>
        <p:nvSpPr>
          <p:cNvPr id="3880" name="Google Shape;3880;p57"/>
          <p:cNvSpPr txBox="1">
            <a:spLocks noGrp="1"/>
          </p:cNvSpPr>
          <p:nvPr>
            <p:ph type="subTitle" idx="1"/>
          </p:nvPr>
        </p:nvSpPr>
        <p:spPr>
          <a:xfrm>
            <a:off x="1163199" y="3377171"/>
            <a:ext cx="5488355" cy="1331200"/>
          </a:xfrm>
          <a:prstGeom prst="rect">
            <a:avLst/>
          </a:prstGeom>
        </p:spPr>
        <p:txBody>
          <a:bodyPr spcFirstLastPara="1" wrap="square" lIns="121900" tIns="121900" rIns="121900" bIns="121900" anchor="ctr" anchorCtr="0">
            <a:noAutofit/>
          </a:bodyPr>
          <a:lstStyle/>
          <a:p>
            <a:pPr marL="0" indent="0">
              <a:spcAft>
                <a:spcPts val="1333"/>
              </a:spcAft>
              <a:buClr>
                <a:srgbClr val="812A5F"/>
              </a:buClr>
            </a:pPr>
            <a:r>
              <a:rPr lang="en" sz="2400"/>
              <a:t>Does anyone have any questions?</a:t>
            </a:r>
            <a:endParaRPr sz="2400"/>
          </a:p>
        </p:txBody>
      </p:sp>
      <p:sp>
        <p:nvSpPr>
          <p:cNvPr id="3881" name="Google Shape;3881;p57"/>
          <p:cNvSpPr/>
          <p:nvPr/>
        </p:nvSpPr>
        <p:spPr>
          <a:xfrm>
            <a:off x="4896308" y="-1603720"/>
            <a:ext cx="2960777" cy="4544527"/>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41"/>
          <p:cNvSpPr txBox="1">
            <a:spLocks noGrp="1"/>
          </p:cNvSpPr>
          <p:nvPr>
            <p:ph type="title" idx="4294967295"/>
          </p:nvPr>
        </p:nvSpPr>
        <p:spPr>
          <a:xfrm>
            <a:off x="3603200" y="2212700"/>
            <a:ext cx="4985600" cy="1727600"/>
          </a:xfrm>
          <a:prstGeom prst="rect">
            <a:avLst/>
          </a:prstGeom>
        </p:spPr>
        <p:txBody>
          <a:bodyPr spcFirstLastPara="1" wrap="square" lIns="121900" tIns="121900" rIns="121900" bIns="121900" anchor="t" anchorCtr="0">
            <a:noAutofit/>
          </a:bodyPr>
          <a:lstStyle/>
          <a:p>
            <a:pPr algn="ctr"/>
            <a:r>
              <a:rPr lang="en" sz="2933">
                <a:solidFill>
                  <a:schemeClr val="accent1"/>
                </a:solidFill>
              </a:rPr>
              <a:t>DATA Collecting</a:t>
            </a:r>
            <a:endParaRPr sz="2933">
              <a:solidFill>
                <a:schemeClr val="accent1"/>
              </a:solidFill>
            </a:endParaRPr>
          </a:p>
          <a:p>
            <a:endParaRPr/>
          </a:p>
        </p:txBody>
      </p:sp>
      <p:sp>
        <p:nvSpPr>
          <p:cNvPr id="1614" name="Google Shape;1614;p41"/>
          <p:cNvSpPr txBox="1">
            <a:spLocks noGrp="1"/>
          </p:cNvSpPr>
          <p:nvPr>
            <p:ph type="title" idx="4294967295"/>
          </p:nvPr>
        </p:nvSpPr>
        <p:spPr>
          <a:xfrm>
            <a:off x="5186200" y="482633"/>
            <a:ext cx="2164000" cy="1770400"/>
          </a:xfrm>
          <a:prstGeom prst="rect">
            <a:avLst/>
          </a:prstGeom>
        </p:spPr>
        <p:txBody>
          <a:bodyPr spcFirstLastPara="1" wrap="square" lIns="121900" tIns="121900" rIns="121900" bIns="121900" anchor="t" anchorCtr="0">
            <a:noAutofit/>
          </a:bodyPr>
          <a:lstStyle/>
          <a:p>
            <a:r>
              <a:rPr lang="en" sz="8800"/>
              <a:t>01</a:t>
            </a:r>
            <a:endParaRPr sz="8800"/>
          </a:p>
        </p:txBody>
      </p:sp>
      <p:cxnSp>
        <p:nvCxnSpPr>
          <p:cNvPr id="1615" name="Google Shape;1615;p41"/>
          <p:cNvCxnSpPr/>
          <p:nvPr/>
        </p:nvCxnSpPr>
        <p:spPr>
          <a:xfrm>
            <a:off x="5186200" y="2027137"/>
            <a:ext cx="1819600" cy="0"/>
          </a:xfrm>
          <a:prstGeom prst="straightConnector1">
            <a:avLst/>
          </a:prstGeom>
          <a:noFill/>
          <a:ln w="9525" cap="flat" cmpd="sng">
            <a:solidFill>
              <a:schemeClr val="dk1"/>
            </a:solidFill>
            <a:prstDash val="solid"/>
            <a:round/>
            <a:headEnd type="none" w="med" len="med"/>
            <a:tailEnd type="none" w="med" len="med"/>
          </a:ln>
        </p:spPr>
      </p:cxnSp>
      <p:pic>
        <p:nvPicPr>
          <p:cNvPr id="1616" name="Google Shape;1616;p41"/>
          <p:cNvPicPr preferRelativeResize="0"/>
          <p:nvPr/>
        </p:nvPicPr>
        <p:blipFill>
          <a:blip r:embed="rId3">
            <a:alphaModFix/>
          </a:blip>
          <a:stretch>
            <a:fillRect/>
          </a:stretch>
        </p:blipFill>
        <p:spPr>
          <a:xfrm>
            <a:off x="4324500" y="3153667"/>
            <a:ext cx="3543000" cy="3543000"/>
          </a:xfrm>
          <a:prstGeom prst="rect">
            <a:avLst/>
          </a:prstGeom>
          <a:noFill/>
          <a:ln>
            <a:noFill/>
          </a:ln>
        </p:spPr>
      </p:pic>
      <p:grpSp>
        <p:nvGrpSpPr>
          <p:cNvPr id="1617" name="Google Shape;1617;p41"/>
          <p:cNvGrpSpPr/>
          <p:nvPr/>
        </p:nvGrpSpPr>
        <p:grpSpPr>
          <a:xfrm rot="-1465949">
            <a:off x="8516466" y="2445111"/>
            <a:ext cx="8416183" cy="4960108"/>
            <a:chOff x="2686500" y="2978575"/>
            <a:chExt cx="4239050" cy="2498300"/>
          </a:xfrm>
        </p:grpSpPr>
        <p:sp>
          <p:nvSpPr>
            <p:cNvPr id="1618" name="Google Shape;1618;p41"/>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19" name="Google Shape;1619;p41"/>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0" name="Google Shape;1620;p41"/>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1" name="Google Shape;1621;p41"/>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2" name="Google Shape;1622;p41"/>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3" name="Google Shape;1623;p41"/>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4" name="Google Shape;1624;p41"/>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5" name="Google Shape;1625;p41"/>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6" name="Google Shape;1626;p41"/>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7" name="Google Shape;1627;p41"/>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8" name="Google Shape;1628;p41"/>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9" name="Google Shape;1629;p41"/>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0" name="Google Shape;1630;p41"/>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1" name="Google Shape;1631;p41"/>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2" name="Google Shape;1632;p41"/>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3" name="Google Shape;1633;p41"/>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4" name="Google Shape;1634;p41"/>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5" name="Google Shape;1635;p41"/>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6" name="Google Shape;1636;p41"/>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7" name="Google Shape;1637;p41"/>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8" name="Google Shape;1638;p41"/>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9" name="Google Shape;1639;p41"/>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0" name="Google Shape;1640;p41"/>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1" name="Google Shape;1641;p41"/>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2" name="Google Shape;1642;p41"/>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3" name="Google Shape;1643;p41"/>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4" name="Google Shape;1644;p41"/>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5" name="Google Shape;1645;p41"/>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6" name="Google Shape;1646;p41"/>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7" name="Google Shape;1647;p41"/>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8" name="Google Shape;1648;p41"/>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9" name="Google Shape;1649;p41"/>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0" name="Google Shape;1650;p41"/>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1" name="Google Shape;1651;p41"/>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2" name="Google Shape;1652;p41"/>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3" name="Google Shape;1653;p41"/>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4" name="Google Shape;1654;p41"/>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5" name="Google Shape;1655;p41"/>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6" name="Google Shape;1656;p41"/>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7" name="Google Shape;1657;p41"/>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8" name="Google Shape;1658;p41"/>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9" name="Google Shape;1659;p41"/>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0" name="Google Shape;1660;p41"/>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1" name="Google Shape;1661;p41"/>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2" name="Google Shape;1662;p41"/>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3" name="Google Shape;1663;p41"/>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4" name="Google Shape;1664;p41"/>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5" name="Google Shape;1665;p41"/>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6" name="Google Shape;1666;p41"/>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7" name="Google Shape;1667;p41"/>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8" name="Google Shape;1668;p41"/>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9" name="Google Shape;1669;p41"/>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0" name="Google Shape;1670;p41"/>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1" name="Google Shape;1671;p41"/>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2" name="Google Shape;1672;p41"/>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3" name="Google Shape;1673;p41"/>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4" name="Google Shape;1674;p41"/>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5" name="Google Shape;1675;p41"/>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6" name="Google Shape;1676;p41"/>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7" name="Google Shape;1677;p41"/>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8" name="Google Shape;1678;p41"/>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9" name="Google Shape;1679;p41"/>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0" name="Google Shape;1680;p41"/>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1" name="Google Shape;1681;p41"/>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2" name="Google Shape;1682;p41"/>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3" name="Google Shape;1683;p41"/>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4" name="Google Shape;1684;p41"/>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5" name="Google Shape;1685;p41"/>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6" name="Google Shape;1686;p41"/>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7" name="Google Shape;1687;p41"/>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8" name="Google Shape;1688;p41"/>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9" name="Google Shape;1689;p41"/>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0" name="Google Shape;1690;p41"/>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1" name="Google Shape;1691;p41"/>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2" name="Google Shape;1692;p41"/>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3" name="Google Shape;1693;p41"/>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4" name="Google Shape;1694;p41"/>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5" name="Google Shape;1695;p41"/>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6" name="Google Shape;1696;p41"/>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7" name="Google Shape;1697;p41"/>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8" name="Google Shape;1698;p41"/>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9" name="Google Shape;1699;p41"/>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0" name="Google Shape;1700;p41"/>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1" name="Google Shape;1701;p41"/>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2" name="Google Shape;1702;p41"/>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3" name="Google Shape;1703;p41"/>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4" name="Google Shape;1704;p41"/>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5" name="Google Shape;1705;p41"/>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6" name="Google Shape;1706;p41"/>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7" name="Google Shape;1707;p41"/>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8" name="Google Shape;1708;p41"/>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9" name="Google Shape;1709;p41"/>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0" name="Google Shape;1710;p41"/>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1" name="Google Shape;1711;p41"/>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2" name="Google Shape;1712;p41"/>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3" name="Google Shape;1713;p41"/>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4" name="Google Shape;1714;p41"/>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5" name="Google Shape;1715;p41"/>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6" name="Google Shape;1716;p41"/>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7" name="Google Shape;1717;p41"/>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8" name="Google Shape;1718;p41"/>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9" name="Google Shape;1719;p41"/>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0" name="Google Shape;1720;p41"/>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1" name="Google Shape;1721;p41"/>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2" name="Google Shape;1722;p41"/>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3" name="Google Shape;1723;p41"/>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4" name="Google Shape;1724;p41"/>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5" name="Google Shape;1725;p41"/>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6" name="Google Shape;1726;p41"/>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7" name="Google Shape;1727;p41"/>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8" name="Google Shape;1728;p41"/>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9" name="Google Shape;1729;p41"/>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0" name="Google Shape;1730;p41"/>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1" name="Google Shape;1731;p41"/>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2" name="Google Shape;1732;p41"/>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3" name="Google Shape;1733;p41"/>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4" name="Google Shape;1734;p41"/>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5" name="Google Shape;1735;p41"/>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6" name="Google Shape;1736;p41"/>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7" name="Google Shape;1737;p41"/>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8" name="Google Shape;1738;p41"/>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9" name="Google Shape;1739;p41"/>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0" name="Google Shape;1740;p41"/>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1" name="Google Shape;1741;p41"/>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2" name="Google Shape;1742;p41"/>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3" name="Google Shape;1743;p41"/>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4" name="Google Shape;1744;p41"/>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5" name="Google Shape;1745;p41"/>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6" name="Google Shape;1746;p41"/>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7" name="Google Shape;1747;p41"/>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8" name="Google Shape;1748;p41"/>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9" name="Google Shape;1749;p41"/>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0" name="Google Shape;1750;p41"/>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1" name="Google Shape;1751;p41"/>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2" name="Google Shape;1752;p41"/>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3" name="Google Shape;1753;p41"/>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4" name="Google Shape;1754;p41"/>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5" name="Google Shape;1755;p41"/>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6" name="Google Shape;1756;p41"/>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7" name="Google Shape;1757;p41"/>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8" name="Google Shape;1758;p41"/>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9" name="Google Shape;1759;p41"/>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0" name="Google Shape;1760;p41"/>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1" name="Google Shape;1761;p41"/>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2" name="Google Shape;1762;p41"/>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3" name="Google Shape;1763;p41"/>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4" name="Google Shape;1764;p41"/>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5" name="Google Shape;1765;p41"/>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6" name="Google Shape;1766;p41"/>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7" name="Google Shape;1767;p41"/>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8" name="Google Shape;1768;p41"/>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9" name="Google Shape;1769;p41"/>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0" name="Google Shape;1770;p41"/>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1" name="Google Shape;1771;p41"/>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2" name="Google Shape;1772;p41"/>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3" name="Google Shape;1773;p41"/>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4" name="Google Shape;1774;p41"/>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5" name="Google Shape;1775;p41"/>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6" name="Google Shape;1776;p41"/>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7" name="Google Shape;1777;p41"/>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8" name="Google Shape;1778;p41"/>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9" name="Google Shape;1779;p41"/>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0" name="Google Shape;1780;p41"/>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1" name="Google Shape;1781;p41"/>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2" name="Google Shape;1782;p41"/>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3" name="Google Shape;1783;p41"/>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4" name="Google Shape;1784;p41"/>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5" name="Google Shape;1785;p41"/>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6" name="Google Shape;1786;p41"/>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7" name="Google Shape;1787;p41"/>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8" name="Google Shape;1788;p41"/>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9" name="Google Shape;1789;p41"/>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0" name="Google Shape;1790;p41"/>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1" name="Google Shape;1791;p41"/>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2" name="Google Shape;1792;p41"/>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3" name="Google Shape;1793;p41"/>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4" name="Google Shape;1794;p41"/>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5" name="Google Shape;1795;p41"/>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6" name="Google Shape;1796;p41"/>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7" name="Google Shape;1797;p41"/>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8" name="Google Shape;1798;p41"/>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9" name="Google Shape;1799;p41"/>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0" name="Google Shape;1800;p41"/>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1" name="Google Shape;1801;p41"/>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2" name="Google Shape;1802;p41"/>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3" name="Google Shape;1803;p41"/>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4" name="Google Shape;1804;p41"/>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5" name="Google Shape;1805;p41"/>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6" name="Google Shape;1806;p41"/>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7" name="Google Shape;1807;p41"/>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8" name="Google Shape;1808;p41"/>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9" name="Google Shape;1809;p41"/>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0" name="Google Shape;1810;p41"/>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1" name="Google Shape;1811;p41"/>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2" name="Google Shape;1812;p41"/>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3" name="Google Shape;1813;p41"/>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4" name="Google Shape;1814;p41"/>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5" name="Google Shape;1815;p41"/>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6" name="Google Shape;1816;p41"/>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7" name="Google Shape;1817;p41"/>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8" name="Google Shape;1818;p41"/>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9" name="Google Shape;1819;p41"/>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0" name="Google Shape;1820;p41"/>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1" name="Google Shape;1821;p41"/>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2" name="Google Shape;1822;p41"/>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3" name="Google Shape;1823;p41"/>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4" name="Google Shape;1824;p41"/>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5" name="Google Shape;1825;p41"/>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6" name="Google Shape;1826;p41"/>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7" name="Google Shape;1827;p41"/>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8" name="Google Shape;1828;p41"/>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9" name="Google Shape;1829;p41"/>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0" name="Google Shape;1830;p41"/>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1" name="Google Shape;1831;p41"/>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2" name="Google Shape;1832;p41"/>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3" name="Google Shape;1833;p41"/>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4" name="Google Shape;1834;p41"/>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5" name="Google Shape;1835;p41"/>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6" name="Google Shape;1836;p41"/>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7" name="Google Shape;1837;p41"/>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8" name="Google Shape;1838;p41"/>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9" name="Google Shape;1839;p41"/>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0" name="Google Shape;1840;p41"/>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1" name="Google Shape;1841;p41"/>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2" name="Google Shape;1842;p41"/>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3" name="Google Shape;1843;p41"/>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grpSp>
        <p:nvGrpSpPr>
          <p:cNvPr id="1844" name="Google Shape;1844;p41"/>
          <p:cNvGrpSpPr/>
          <p:nvPr/>
        </p:nvGrpSpPr>
        <p:grpSpPr>
          <a:xfrm rot="-1465949">
            <a:off x="-4187168" y="3915711"/>
            <a:ext cx="8416183" cy="4960108"/>
            <a:chOff x="2686500" y="2978575"/>
            <a:chExt cx="4239050" cy="2498300"/>
          </a:xfrm>
        </p:grpSpPr>
        <p:sp>
          <p:nvSpPr>
            <p:cNvPr id="1845" name="Google Shape;1845;p41"/>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6" name="Google Shape;1846;p41"/>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7" name="Google Shape;1847;p41"/>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8" name="Google Shape;1848;p41"/>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9" name="Google Shape;1849;p41"/>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0" name="Google Shape;1850;p41"/>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1" name="Google Shape;1851;p41"/>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2" name="Google Shape;1852;p41"/>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3" name="Google Shape;1853;p41"/>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4" name="Google Shape;1854;p41"/>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5" name="Google Shape;1855;p41"/>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6" name="Google Shape;1856;p41"/>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7" name="Google Shape;1857;p41"/>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8" name="Google Shape;1858;p41"/>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9" name="Google Shape;1859;p41"/>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0" name="Google Shape;1860;p41"/>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1" name="Google Shape;1861;p41"/>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2" name="Google Shape;1862;p41"/>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3" name="Google Shape;1863;p41"/>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4" name="Google Shape;1864;p41"/>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5" name="Google Shape;1865;p41"/>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6" name="Google Shape;1866;p41"/>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7" name="Google Shape;1867;p41"/>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8" name="Google Shape;1868;p41"/>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9" name="Google Shape;1869;p41"/>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0" name="Google Shape;1870;p41"/>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1" name="Google Shape;1871;p41"/>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2" name="Google Shape;1872;p41"/>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3" name="Google Shape;1873;p41"/>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4" name="Google Shape;1874;p41"/>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5" name="Google Shape;1875;p41"/>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6" name="Google Shape;1876;p41"/>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7" name="Google Shape;1877;p41"/>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8" name="Google Shape;1878;p41"/>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9" name="Google Shape;1879;p41"/>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0" name="Google Shape;1880;p41"/>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1" name="Google Shape;1881;p41"/>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2" name="Google Shape;1882;p41"/>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3" name="Google Shape;1883;p41"/>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4" name="Google Shape;1884;p41"/>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5" name="Google Shape;1885;p41"/>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6" name="Google Shape;1886;p41"/>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7" name="Google Shape;1887;p41"/>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8" name="Google Shape;1888;p41"/>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9" name="Google Shape;1889;p41"/>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0" name="Google Shape;1890;p41"/>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1" name="Google Shape;1891;p41"/>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2" name="Google Shape;1892;p41"/>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3" name="Google Shape;1893;p41"/>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4" name="Google Shape;1894;p41"/>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5" name="Google Shape;1895;p41"/>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6" name="Google Shape;1896;p41"/>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7" name="Google Shape;1897;p41"/>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8" name="Google Shape;1898;p41"/>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9" name="Google Shape;1899;p41"/>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0" name="Google Shape;1900;p41"/>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1" name="Google Shape;1901;p41"/>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2" name="Google Shape;1902;p41"/>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3" name="Google Shape;1903;p41"/>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4" name="Google Shape;1904;p41"/>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5" name="Google Shape;1905;p41"/>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6" name="Google Shape;1906;p41"/>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7" name="Google Shape;1907;p41"/>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8" name="Google Shape;1908;p41"/>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9" name="Google Shape;1909;p41"/>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0" name="Google Shape;1910;p41"/>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1" name="Google Shape;1911;p41"/>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2" name="Google Shape;1912;p41"/>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3" name="Google Shape;1913;p41"/>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4" name="Google Shape;1914;p41"/>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5" name="Google Shape;1915;p41"/>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6" name="Google Shape;1916;p41"/>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7" name="Google Shape;1917;p41"/>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8" name="Google Shape;1918;p41"/>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9" name="Google Shape;1919;p41"/>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0" name="Google Shape;1920;p41"/>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1" name="Google Shape;1921;p41"/>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2" name="Google Shape;1922;p41"/>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3" name="Google Shape;1923;p41"/>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4" name="Google Shape;1924;p41"/>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5" name="Google Shape;1925;p41"/>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6" name="Google Shape;1926;p41"/>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7" name="Google Shape;1927;p41"/>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8" name="Google Shape;1928;p41"/>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9" name="Google Shape;1929;p41"/>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0" name="Google Shape;1930;p41"/>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1" name="Google Shape;1931;p41"/>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2" name="Google Shape;1932;p41"/>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3" name="Google Shape;1933;p41"/>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4" name="Google Shape;1934;p41"/>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5" name="Google Shape;1935;p41"/>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6" name="Google Shape;1936;p41"/>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7" name="Google Shape;1937;p41"/>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8" name="Google Shape;1938;p41"/>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9" name="Google Shape;1939;p41"/>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0" name="Google Shape;1940;p41"/>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1" name="Google Shape;1941;p41"/>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2" name="Google Shape;1942;p41"/>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3" name="Google Shape;1943;p41"/>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4" name="Google Shape;1944;p41"/>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5" name="Google Shape;1945;p41"/>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6" name="Google Shape;1946;p41"/>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7" name="Google Shape;1947;p41"/>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8" name="Google Shape;1948;p41"/>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9" name="Google Shape;1949;p41"/>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0" name="Google Shape;1950;p41"/>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1" name="Google Shape;1951;p41"/>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2" name="Google Shape;1952;p41"/>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3" name="Google Shape;1953;p41"/>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4" name="Google Shape;1954;p41"/>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5" name="Google Shape;1955;p41"/>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6" name="Google Shape;1956;p41"/>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7" name="Google Shape;1957;p41"/>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8" name="Google Shape;1958;p41"/>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9" name="Google Shape;1959;p41"/>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0" name="Google Shape;1960;p41"/>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1" name="Google Shape;1961;p41"/>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2" name="Google Shape;1962;p41"/>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3" name="Google Shape;1963;p41"/>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4" name="Google Shape;1964;p41"/>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5" name="Google Shape;1965;p41"/>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6" name="Google Shape;1966;p41"/>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7" name="Google Shape;1967;p41"/>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8" name="Google Shape;1968;p41"/>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9" name="Google Shape;1969;p41"/>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0" name="Google Shape;1970;p41"/>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1" name="Google Shape;1971;p41"/>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2" name="Google Shape;1972;p41"/>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3" name="Google Shape;1973;p41"/>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4" name="Google Shape;1974;p41"/>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5" name="Google Shape;1975;p41"/>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6" name="Google Shape;1976;p41"/>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7" name="Google Shape;1977;p41"/>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8" name="Google Shape;1978;p41"/>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9" name="Google Shape;1979;p41"/>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0" name="Google Shape;1980;p41"/>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1" name="Google Shape;1981;p41"/>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2" name="Google Shape;1982;p41"/>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3" name="Google Shape;1983;p41"/>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4" name="Google Shape;1984;p41"/>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5" name="Google Shape;1985;p41"/>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6" name="Google Shape;1986;p41"/>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7" name="Google Shape;1987;p41"/>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8" name="Google Shape;1988;p41"/>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9" name="Google Shape;1989;p41"/>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0" name="Google Shape;1990;p41"/>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1" name="Google Shape;1991;p41"/>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2" name="Google Shape;1992;p41"/>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3" name="Google Shape;1993;p41"/>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4" name="Google Shape;1994;p41"/>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5" name="Google Shape;1995;p41"/>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6" name="Google Shape;1996;p41"/>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7" name="Google Shape;1997;p41"/>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8" name="Google Shape;1998;p41"/>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9" name="Google Shape;1999;p41"/>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0" name="Google Shape;2000;p41"/>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1" name="Google Shape;2001;p41"/>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2" name="Google Shape;2002;p41"/>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3" name="Google Shape;2003;p41"/>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4" name="Google Shape;2004;p41"/>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5" name="Google Shape;2005;p41"/>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6" name="Google Shape;2006;p41"/>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7" name="Google Shape;2007;p41"/>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8" name="Google Shape;2008;p41"/>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9" name="Google Shape;2009;p41"/>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0" name="Google Shape;2010;p41"/>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1" name="Google Shape;2011;p41"/>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2" name="Google Shape;2012;p41"/>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3" name="Google Shape;2013;p41"/>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4" name="Google Shape;2014;p41"/>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5" name="Google Shape;2015;p41"/>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6" name="Google Shape;2016;p41"/>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7" name="Google Shape;2017;p41"/>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8" name="Google Shape;2018;p41"/>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9" name="Google Shape;2019;p41"/>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0" name="Google Shape;2020;p41"/>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1" name="Google Shape;2021;p41"/>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2" name="Google Shape;2022;p41"/>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3" name="Google Shape;2023;p41"/>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4" name="Google Shape;2024;p41"/>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5" name="Google Shape;2025;p41"/>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6" name="Google Shape;2026;p41"/>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7" name="Google Shape;2027;p41"/>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8" name="Google Shape;2028;p41"/>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9" name="Google Shape;2029;p41"/>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0" name="Google Shape;2030;p41"/>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1" name="Google Shape;2031;p41"/>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2" name="Google Shape;2032;p41"/>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3" name="Google Shape;2033;p41"/>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4" name="Google Shape;2034;p41"/>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5" name="Google Shape;2035;p41"/>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6" name="Google Shape;2036;p41"/>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7" name="Google Shape;2037;p41"/>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8" name="Google Shape;2038;p41"/>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9" name="Google Shape;2039;p41"/>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0" name="Google Shape;2040;p41"/>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1" name="Google Shape;2041;p41"/>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2" name="Google Shape;2042;p41"/>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3" name="Google Shape;2043;p41"/>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4" name="Google Shape;2044;p41"/>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5" name="Google Shape;2045;p41"/>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6" name="Google Shape;2046;p41"/>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7" name="Google Shape;2047;p41"/>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8" name="Google Shape;2048;p41"/>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9" name="Google Shape;2049;p41"/>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0" name="Google Shape;2050;p41"/>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1" name="Google Shape;2051;p41"/>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2" name="Google Shape;2052;p41"/>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3" name="Google Shape;2053;p41"/>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4" name="Google Shape;2054;p41"/>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5" name="Google Shape;2055;p41"/>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6" name="Google Shape;2056;p41"/>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7" name="Google Shape;2057;p41"/>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8" name="Google Shape;2058;p41"/>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9" name="Google Shape;2059;p41"/>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0" name="Google Shape;2060;p41"/>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1" name="Google Shape;2061;p41"/>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2" name="Google Shape;2062;p41"/>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3" name="Google Shape;2063;p41"/>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4" name="Google Shape;2064;p41"/>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5" name="Google Shape;2065;p41"/>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6" name="Google Shape;2066;p41"/>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7" name="Google Shape;2067;p41"/>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8" name="Google Shape;2068;p41"/>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9" name="Google Shape;2069;p41"/>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70" name="Google Shape;2070;p41"/>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41"/>
          <p:cNvSpPr txBox="1">
            <a:spLocks noGrp="1"/>
          </p:cNvSpPr>
          <p:nvPr>
            <p:ph type="title" idx="4294967295"/>
          </p:nvPr>
        </p:nvSpPr>
        <p:spPr>
          <a:xfrm>
            <a:off x="3603200" y="1282635"/>
            <a:ext cx="4985600" cy="717180"/>
          </a:xfrm>
          <a:prstGeom prst="rect">
            <a:avLst/>
          </a:prstGeom>
        </p:spPr>
        <p:txBody>
          <a:bodyPr spcFirstLastPara="1" wrap="square" lIns="121900" tIns="121900" rIns="121900" bIns="121900" anchor="t" anchorCtr="0">
            <a:noAutofit/>
          </a:bodyPr>
          <a:lstStyle/>
          <a:p>
            <a:pPr algn="ctr"/>
            <a:r>
              <a:rPr lang="en" sz="2933">
                <a:solidFill>
                  <a:schemeClr val="accent1"/>
                </a:solidFill>
              </a:rPr>
              <a:t>DATA Collecting</a:t>
            </a:r>
            <a:endParaRPr sz="2933">
              <a:solidFill>
                <a:schemeClr val="accent1"/>
              </a:solidFill>
            </a:endParaRPr>
          </a:p>
          <a:p>
            <a:endParaRPr/>
          </a:p>
        </p:txBody>
      </p:sp>
      <p:cxnSp>
        <p:nvCxnSpPr>
          <p:cNvPr id="1615" name="Google Shape;1615;p41"/>
          <p:cNvCxnSpPr/>
          <p:nvPr/>
        </p:nvCxnSpPr>
        <p:spPr>
          <a:xfrm>
            <a:off x="5186200" y="2027137"/>
            <a:ext cx="1819600" cy="0"/>
          </a:xfrm>
          <a:prstGeom prst="straightConnector1">
            <a:avLst/>
          </a:prstGeom>
          <a:noFill/>
          <a:ln w="9525" cap="flat" cmpd="sng">
            <a:solidFill>
              <a:schemeClr val="dk1"/>
            </a:solidFill>
            <a:prstDash val="solid"/>
            <a:round/>
            <a:headEnd type="none" w="med" len="med"/>
            <a:tailEnd type="none" w="med" len="med"/>
          </a:ln>
        </p:spPr>
      </p:cxnSp>
      <p:grpSp>
        <p:nvGrpSpPr>
          <p:cNvPr id="1617" name="Google Shape;1617;p41"/>
          <p:cNvGrpSpPr/>
          <p:nvPr/>
        </p:nvGrpSpPr>
        <p:grpSpPr>
          <a:xfrm rot="-1465949">
            <a:off x="8516466" y="2445111"/>
            <a:ext cx="8416183" cy="4960108"/>
            <a:chOff x="2686500" y="2978575"/>
            <a:chExt cx="4239050" cy="2498300"/>
          </a:xfrm>
        </p:grpSpPr>
        <p:sp>
          <p:nvSpPr>
            <p:cNvPr id="1618" name="Google Shape;1618;p41"/>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19" name="Google Shape;1619;p41"/>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0" name="Google Shape;1620;p41"/>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1" name="Google Shape;1621;p41"/>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2" name="Google Shape;1622;p41"/>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3" name="Google Shape;1623;p41"/>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4" name="Google Shape;1624;p41"/>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5" name="Google Shape;1625;p41"/>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6" name="Google Shape;1626;p41"/>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7" name="Google Shape;1627;p41"/>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8" name="Google Shape;1628;p41"/>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9" name="Google Shape;1629;p41"/>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0" name="Google Shape;1630;p41"/>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1" name="Google Shape;1631;p41"/>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2" name="Google Shape;1632;p41"/>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3" name="Google Shape;1633;p41"/>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4" name="Google Shape;1634;p41"/>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5" name="Google Shape;1635;p41"/>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6" name="Google Shape;1636;p41"/>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7" name="Google Shape;1637;p41"/>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8" name="Google Shape;1638;p41"/>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9" name="Google Shape;1639;p41"/>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0" name="Google Shape;1640;p41"/>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1" name="Google Shape;1641;p41"/>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2" name="Google Shape;1642;p41"/>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3" name="Google Shape;1643;p41"/>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4" name="Google Shape;1644;p41"/>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5" name="Google Shape;1645;p41"/>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6" name="Google Shape;1646;p41"/>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7" name="Google Shape;1647;p41"/>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8" name="Google Shape;1648;p41"/>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9" name="Google Shape;1649;p41"/>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0" name="Google Shape;1650;p41"/>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1" name="Google Shape;1651;p41"/>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2" name="Google Shape;1652;p41"/>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3" name="Google Shape;1653;p41"/>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4" name="Google Shape;1654;p41"/>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5" name="Google Shape;1655;p41"/>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6" name="Google Shape;1656;p41"/>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7" name="Google Shape;1657;p41"/>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8" name="Google Shape;1658;p41"/>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9" name="Google Shape;1659;p41"/>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0" name="Google Shape;1660;p41"/>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1" name="Google Shape;1661;p41"/>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2" name="Google Shape;1662;p41"/>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3" name="Google Shape;1663;p41"/>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4" name="Google Shape;1664;p41"/>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5" name="Google Shape;1665;p41"/>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6" name="Google Shape;1666;p41"/>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7" name="Google Shape;1667;p41"/>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8" name="Google Shape;1668;p41"/>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9" name="Google Shape;1669;p41"/>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0" name="Google Shape;1670;p41"/>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1" name="Google Shape;1671;p41"/>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2" name="Google Shape;1672;p41"/>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3" name="Google Shape;1673;p41"/>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4" name="Google Shape;1674;p41"/>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5" name="Google Shape;1675;p41"/>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6" name="Google Shape;1676;p41"/>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7" name="Google Shape;1677;p41"/>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8" name="Google Shape;1678;p41"/>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9" name="Google Shape;1679;p41"/>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0" name="Google Shape;1680;p41"/>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1" name="Google Shape;1681;p41"/>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2" name="Google Shape;1682;p41"/>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3" name="Google Shape;1683;p41"/>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4" name="Google Shape;1684;p41"/>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5" name="Google Shape;1685;p41"/>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6" name="Google Shape;1686;p41"/>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7" name="Google Shape;1687;p41"/>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8" name="Google Shape;1688;p41"/>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9" name="Google Shape;1689;p41"/>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0" name="Google Shape;1690;p41"/>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1" name="Google Shape;1691;p41"/>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2" name="Google Shape;1692;p41"/>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3" name="Google Shape;1693;p41"/>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4" name="Google Shape;1694;p41"/>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5" name="Google Shape;1695;p41"/>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6" name="Google Shape;1696;p41"/>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7" name="Google Shape;1697;p41"/>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8" name="Google Shape;1698;p41"/>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9" name="Google Shape;1699;p41"/>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0" name="Google Shape;1700;p41"/>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1" name="Google Shape;1701;p41"/>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2" name="Google Shape;1702;p41"/>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3" name="Google Shape;1703;p41"/>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4" name="Google Shape;1704;p41"/>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5" name="Google Shape;1705;p41"/>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6" name="Google Shape;1706;p41"/>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7" name="Google Shape;1707;p41"/>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8" name="Google Shape;1708;p41"/>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9" name="Google Shape;1709;p41"/>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0" name="Google Shape;1710;p41"/>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1" name="Google Shape;1711;p41"/>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2" name="Google Shape;1712;p41"/>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3" name="Google Shape;1713;p41"/>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4" name="Google Shape;1714;p41"/>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5" name="Google Shape;1715;p41"/>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6" name="Google Shape;1716;p41"/>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7" name="Google Shape;1717;p41"/>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8" name="Google Shape;1718;p41"/>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9" name="Google Shape;1719;p41"/>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0" name="Google Shape;1720;p41"/>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1" name="Google Shape;1721;p41"/>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2" name="Google Shape;1722;p41"/>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3" name="Google Shape;1723;p41"/>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4" name="Google Shape;1724;p41"/>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5" name="Google Shape;1725;p41"/>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6" name="Google Shape;1726;p41"/>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7" name="Google Shape;1727;p41"/>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8" name="Google Shape;1728;p41"/>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9" name="Google Shape;1729;p41"/>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0" name="Google Shape;1730;p41"/>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1" name="Google Shape;1731;p41"/>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2" name="Google Shape;1732;p41"/>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3" name="Google Shape;1733;p41"/>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4" name="Google Shape;1734;p41"/>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5" name="Google Shape;1735;p41"/>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6" name="Google Shape;1736;p41"/>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7" name="Google Shape;1737;p41"/>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8" name="Google Shape;1738;p41"/>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9" name="Google Shape;1739;p41"/>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0" name="Google Shape;1740;p41"/>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1" name="Google Shape;1741;p41"/>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2" name="Google Shape;1742;p41"/>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3" name="Google Shape;1743;p41"/>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4" name="Google Shape;1744;p41"/>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5" name="Google Shape;1745;p41"/>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6" name="Google Shape;1746;p41"/>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7" name="Google Shape;1747;p41"/>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8" name="Google Shape;1748;p41"/>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9" name="Google Shape;1749;p41"/>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0" name="Google Shape;1750;p41"/>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1" name="Google Shape;1751;p41"/>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2" name="Google Shape;1752;p41"/>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3" name="Google Shape;1753;p41"/>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4" name="Google Shape;1754;p41"/>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5" name="Google Shape;1755;p41"/>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6" name="Google Shape;1756;p41"/>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7" name="Google Shape;1757;p41"/>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8" name="Google Shape;1758;p41"/>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9" name="Google Shape;1759;p41"/>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0" name="Google Shape;1760;p41"/>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1" name="Google Shape;1761;p41"/>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2" name="Google Shape;1762;p41"/>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3" name="Google Shape;1763;p41"/>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4" name="Google Shape;1764;p41"/>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5" name="Google Shape;1765;p41"/>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6" name="Google Shape;1766;p41"/>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7" name="Google Shape;1767;p41"/>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8" name="Google Shape;1768;p41"/>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9" name="Google Shape;1769;p41"/>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0" name="Google Shape;1770;p41"/>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1" name="Google Shape;1771;p41"/>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2" name="Google Shape;1772;p41"/>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3" name="Google Shape;1773;p41"/>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4" name="Google Shape;1774;p41"/>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5" name="Google Shape;1775;p41"/>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6" name="Google Shape;1776;p41"/>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7" name="Google Shape;1777;p41"/>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8" name="Google Shape;1778;p41"/>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9" name="Google Shape;1779;p41"/>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0" name="Google Shape;1780;p41"/>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1" name="Google Shape;1781;p41"/>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2" name="Google Shape;1782;p41"/>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3" name="Google Shape;1783;p41"/>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4" name="Google Shape;1784;p41"/>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5" name="Google Shape;1785;p41"/>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6" name="Google Shape;1786;p41"/>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7" name="Google Shape;1787;p41"/>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8" name="Google Shape;1788;p41"/>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9" name="Google Shape;1789;p41"/>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0" name="Google Shape;1790;p41"/>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1" name="Google Shape;1791;p41"/>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2" name="Google Shape;1792;p41"/>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3" name="Google Shape;1793;p41"/>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4" name="Google Shape;1794;p41"/>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5" name="Google Shape;1795;p41"/>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6" name="Google Shape;1796;p41"/>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7" name="Google Shape;1797;p41"/>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8" name="Google Shape;1798;p41"/>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9" name="Google Shape;1799;p41"/>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0" name="Google Shape;1800;p41"/>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1" name="Google Shape;1801;p41"/>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2" name="Google Shape;1802;p41"/>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3" name="Google Shape;1803;p41"/>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4" name="Google Shape;1804;p41"/>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5" name="Google Shape;1805;p41"/>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6" name="Google Shape;1806;p41"/>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7" name="Google Shape;1807;p41"/>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8" name="Google Shape;1808;p41"/>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9" name="Google Shape;1809;p41"/>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0" name="Google Shape;1810;p41"/>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1" name="Google Shape;1811;p41"/>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2" name="Google Shape;1812;p41"/>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3" name="Google Shape;1813;p41"/>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4" name="Google Shape;1814;p41"/>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5" name="Google Shape;1815;p41"/>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6" name="Google Shape;1816;p41"/>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7" name="Google Shape;1817;p41"/>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8" name="Google Shape;1818;p41"/>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9" name="Google Shape;1819;p41"/>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0" name="Google Shape;1820;p41"/>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1" name="Google Shape;1821;p41"/>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2" name="Google Shape;1822;p41"/>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3" name="Google Shape;1823;p41"/>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4" name="Google Shape;1824;p41"/>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5" name="Google Shape;1825;p41"/>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6" name="Google Shape;1826;p41"/>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7" name="Google Shape;1827;p41"/>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8" name="Google Shape;1828;p41"/>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9" name="Google Shape;1829;p41"/>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0" name="Google Shape;1830;p41"/>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1" name="Google Shape;1831;p41"/>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2" name="Google Shape;1832;p41"/>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3" name="Google Shape;1833;p41"/>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4" name="Google Shape;1834;p41"/>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5" name="Google Shape;1835;p41"/>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6" name="Google Shape;1836;p41"/>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7" name="Google Shape;1837;p41"/>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8" name="Google Shape;1838;p41"/>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9" name="Google Shape;1839;p41"/>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0" name="Google Shape;1840;p41"/>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1" name="Google Shape;1841;p41"/>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2" name="Google Shape;1842;p41"/>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3" name="Google Shape;1843;p41"/>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grpSp>
        <p:nvGrpSpPr>
          <p:cNvPr id="1844" name="Google Shape;1844;p41"/>
          <p:cNvGrpSpPr/>
          <p:nvPr/>
        </p:nvGrpSpPr>
        <p:grpSpPr>
          <a:xfrm rot="-1465949">
            <a:off x="-4187168" y="3915711"/>
            <a:ext cx="8416183" cy="4960108"/>
            <a:chOff x="2686500" y="2978575"/>
            <a:chExt cx="4239050" cy="2498300"/>
          </a:xfrm>
        </p:grpSpPr>
        <p:sp>
          <p:nvSpPr>
            <p:cNvPr id="1845" name="Google Shape;1845;p41"/>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6" name="Google Shape;1846;p41"/>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7" name="Google Shape;1847;p41"/>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8" name="Google Shape;1848;p41"/>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9" name="Google Shape;1849;p41"/>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0" name="Google Shape;1850;p41"/>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1" name="Google Shape;1851;p41"/>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2" name="Google Shape;1852;p41"/>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3" name="Google Shape;1853;p41"/>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4" name="Google Shape;1854;p41"/>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5" name="Google Shape;1855;p41"/>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6" name="Google Shape;1856;p41"/>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7" name="Google Shape;1857;p41"/>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8" name="Google Shape;1858;p41"/>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9" name="Google Shape;1859;p41"/>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0" name="Google Shape;1860;p41"/>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1" name="Google Shape;1861;p41"/>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2" name="Google Shape;1862;p41"/>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3" name="Google Shape;1863;p41"/>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4" name="Google Shape;1864;p41"/>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5" name="Google Shape;1865;p41"/>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6" name="Google Shape;1866;p41"/>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7" name="Google Shape;1867;p41"/>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8" name="Google Shape;1868;p41"/>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9" name="Google Shape;1869;p41"/>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0" name="Google Shape;1870;p41"/>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1" name="Google Shape;1871;p41"/>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2" name="Google Shape;1872;p41"/>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3" name="Google Shape;1873;p41"/>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4" name="Google Shape;1874;p41"/>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5" name="Google Shape;1875;p41"/>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6" name="Google Shape;1876;p41"/>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7" name="Google Shape;1877;p41"/>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8" name="Google Shape;1878;p41"/>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9" name="Google Shape;1879;p41"/>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0" name="Google Shape;1880;p41"/>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1" name="Google Shape;1881;p41"/>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2" name="Google Shape;1882;p41"/>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3" name="Google Shape;1883;p41"/>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4" name="Google Shape;1884;p41"/>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5" name="Google Shape;1885;p41"/>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6" name="Google Shape;1886;p41"/>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7" name="Google Shape;1887;p41"/>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8" name="Google Shape;1888;p41"/>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9" name="Google Shape;1889;p41"/>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0" name="Google Shape;1890;p41"/>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1" name="Google Shape;1891;p41"/>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2" name="Google Shape;1892;p41"/>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3" name="Google Shape;1893;p41"/>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4" name="Google Shape;1894;p41"/>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5" name="Google Shape;1895;p41"/>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6" name="Google Shape;1896;p41"/>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7" name="Google Shape;1897;p41"/>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8" name="Google Shape;1898;p41"/>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9" name="Google Shape;1899;p41"/>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0" name="Google Shape;1900;p41"/>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1" name="Google Shape;1901;p41"/>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2" name="Google Shape;1902;p41"/>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3" name="Google Shape;1903;p41"/>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4" name="Google Shape;1904;p41"/>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5" name="Google Shape;1905;p41"/>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6" name="Google Shape;1906;p41"/>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7" name="Google Shape;1907;p41"/>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8" name="Google Shape;1908;p41"/>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9" name="Google Shape;1909;p41"/>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0" name="Google Shape;1910;p41"/>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1" name="Google Shape;1911;p41"/>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2" name="Google Shape;1912;p41"/>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3" name="Google Shape;1913;p41"/>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4" name="Google Shape;1914;p41"/>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5" name="Google Shape;1915;p41"/>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6" name="Google Shape;1916;p41"/>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7" name="Google Shape;1917;p41"/>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8" name="Google Shape;1918;p41"/>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9" name="Google Shape;1919;p41"/>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0" name="Google Shape;1920;p41"/>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1" name="Google Shape;1921;p41"/>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2" name="Google Shape;1922;p41"/>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3" name="Google Shape;1923;p41"/>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4" name="Google Shape;1924;p41"/>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5" name="Google Shape;1925;p41"/>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6" name="Google Shape;1926;p41"/>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7" name="Google Shape;1927;p41"/>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8" name="Google Shape;1928;p41"/>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9" name="Google Shape;1929;p41"/>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0" name="Google Shape;1930;p41"/>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1" name="Google Shape;1931;p41"/>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2" name="Google Shape;1932;p41"/>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3" name="Google Shape;1933;p41"/>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4" name="Google Shape;1934;p41"/>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5" name="Google Shape;1935;p41"/>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6" name="Google Shape;1936;p41"/>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7" name="Google Shape;1937;p41"/>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8" name="Google Shape;1938;p41"/>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9" name="Google Shape;1939;p41"/>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0" name="Google Shape;1940;p41"/>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1" name="Google Shape;1941;p41"/>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2" name="Google Shape;1942;p41"/>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3" name="Google Shape;1943;p41"/>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4" name="Google Shape;1944;p41"/>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5" name="Google Shape;1945;p41"/>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6" name="Google Shape;1946;p41"/>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7" name="Google Shape;1947;p41"/>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8" name="Google Shape;1948;p41"/>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9" name="Google Shape;1949;p41"/>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0" name="Google Shape;1950;p41"/>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1" name="Google Shape;1951;p41"/>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2" name="Google Shape;1952;p41"/>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3" name="Google Shape;1953;p41"/>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4" name="Google Shape;1954;p41"/>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5" name="Google Shape;1955;p41"/>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6" name="Google Shape;1956;p41"/>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7" name="Google Shape;1957;p41"/>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8" name="Google Shape;1958;p41"/>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9" name="Google Shape;1959;p41"/>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0" name="Google Shape;1960;p41"/>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1" name="Google Shape;1961;p41"/>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2" name="Google Shape;1962;p41"/>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3" name="Google Shape;1963;p41"/>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4" name="Google Shape;1964;p41"/>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5" name="Google Shape;1965;p41"/>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6" name="Google Shape;1966;p41"/>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7" name="Google Shape;1967;p41"/>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8" name="Google Shape;1968;p41"/>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9" name="Google Shape;1969;p41"/>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0" name="Google Shape;1970;p41"/>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1" name="Google Shape;1971;p41"/>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2" name="Google Shape;1972;p41"/>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3" name="Google Shape;1973;p41"/>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4" name="Google Shape;1974;p41"/>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5" name="Google Shape;1975;p41"/>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6" name="Google Shape;1976;p41"/>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7" name="Google Shape;1977;p41"/>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8" name="Google Shape;1978;p41"/>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9" name="Google Shape;1979;p41"/>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0" name="Google Shape;1980;p41"/>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1" name="Google Shape;1981;p41"/>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2" name="Google Shape;1982;p41"/>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3" name="Google Shape;1983;p41"/>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4" name="Google Shape;1984;p41"/>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5" name="Google Shape;1985;p41"/>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6" name="Google Shape;1986;p41"/>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7" name="Google Shape;1987;p41"/>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8" name="Google Shape;1988;p41"/>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9" name="Google Shape;1989;p41"/>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0" name="Google Shape;1990;p41"/>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1" name="Google Shape;1991;p41"/>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2" name="Google Shape;1992;p41"/>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3" name="Google Shape;1993;p41"/>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4" name="Google Shape;1994;p41"/>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5" name="Google Shape;1995;p41"/>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6" name="Google Shape;1996;p41"/>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7" name="Google Shape;1997;p41"/>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8" name="Google Shape;1998;p41"/>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9" name="Google Shape;1999;p41"/>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0" name="Google Shape;2000;p41"/>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1" name="Google Shape;2001;p41"/>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2" name="Google Shape;2002;p41"/>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3" name="Google Shape;2003;p41"/>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4" name="Google Shape;2004;p41"/>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5" name="Google Shape;2005;p41"/>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6" name="Google Shape;2006;p41"/>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7" name="Google Shape;2007;p41"/>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8" name="Google Shape;2008;p41"/>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9" name="Google Shape;2009;p41"/>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0" name="Google Shape;2010;p41"/>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1" name="Google Shape;2011;p41"/>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2" name="Google Shape;2012;p41"/>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3" name="Google Shape;2013;p41"/>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4" name="Google Shape;2014;p41"/>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5" name="Google Shape;2015;p41"/>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6" name="Google Shape;2016;p41"/>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7" name="Google Shape;2017;p41"/>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8" name="Google Shape;2018;p41"/>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9" name="Google Shape;2019;p41"/>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0" name="Google Shape;2020;p41"/>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1" name="Google Shape;2021;p41"/>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2" name="Google Shape;2022;p41"/>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3" name="Google Shape;2023;p41"/>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4" name="Google Shape;2024;p41"/>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5" name="Google Shape;2025;p41"/>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6" name="Google Shape;2026;p41"/>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7" name="Google Shape;2027;p41"/>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8" name="Google Shape;2028;p41"/>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9" name="Google Shape;2029;p41"/>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0" name="Google Shape;2030;p41"/>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1" name="Google Shape;2031;p41"/>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2" name="Google Shape;2032;p41"/>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3" name="Google Shape;2033;p41"/>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4" name="Google Shape;2034;p41"/>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5" name="Google Shape;2035;p41"/>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6" name="Google Shape;2036;p41"/>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7" name="Google Shape;2037;p41"/>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8" name="Google Shape;2038;p41"/>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9" name="Google Shape;2039;p41"/>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0" name="Google Shape;2040;p41"/>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1" name="Google Shape;2041;p41"/>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2" name="Google Shape;2042;p41"/>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3" name="Google Shape;2043;p41"/>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4" name="Google Shape;2044;p41"/>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5" name="Google Shape;2045;p41"/>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6" name="Google Shape;2046;p41"/>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7" name="Google Shape;2047;p41"/>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8" name="Google Shape;2048;p41"/>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9" name="Google Shape;2049;p41"/>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0" name="Google Shape;2050;p41"/>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1" name="Google Shape;2051;p41"/>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2" name="Google Shape;2052;p41"/>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3" name="Google Shape;2053;p41"/>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4" name="Google Shape;2054;p41"/>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5" name="Google Shape;2055;p41"/>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6" name="Google Shape;2056;p41"/>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7" name="Google Shape;2057;p41"/>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8" name="Google Shape;2058;p41"/>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9" name="Google Shape;2059;p41"/>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0" name="Google Shape;2060;p41"/>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1" name="Google Shape;2061;p41"/>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2" name="Google Shape;2062;p41"/>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3" name="Google Shape;2063;p41"/>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4" name="Google Shape;2064;p41"/>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5" name="Google Shape;2065;p41"/>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6" name="Google Shape;2066;p41"/>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7" name="Google Shape;2067;p41"/>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8" name="Google Shape;2068;p41"/>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9" name="Google Shape;2069;p41"/>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70" name="Google Shape;2070;p41"/>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sp>
        <p:nvSpPr>
          <p:cNvPr id="2" name="TextBox 1">
            <a:extLst>
              <a:ext uri="{FF2B5EF4-FFF2-40B4-BE49-F238E27FC236}">
                <a16:creationId xmlns:a16="http://schemas.microsoft.com/office/drawing/2014/main" id="{EC89E540-D607-8A6F-590B-242BFA448DB3}"/>
              </a:ext>
            </a:extLst>
          </p:cNvPr>
          <p:cNvSpPr txBox="1"/>
          <p:nvPr/>
        </p:nvSpPr>
        <p:spPr>
          <a:xfrm>
            <a:off x="2664010" y="2412196"/>
            <a:ext cx="6870569" cy="1631216"/>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Work Sans" pitchFamily="2" charset="0"/>
              </a:rPr>
              <a:t>Our main data source was government public use files.</a:t>
            </a:r>
          </a:p>
          <a:p>
            <a:pPr marL="285750" indent="-285750">
              <a:buFont typeface="Arial" panose="020B0604020202020204" pitchFamily="34" charset="0"/>
              <a:buChar char="•"/>
            </a:pPr>
            <a:r>
              <a:rPr lang="en-US" sz="2000">
                <a:latin typeface="Work Sans" pitchFamily="2" charset="0"/>
              </a:rPr>
              <a:t>Data was grouped into years from 2014 to 2023.</a:t>
            </a:r>
          </a:p>
          <a:p>
            <a:pPr marL="285750" indent="-285750">
              <a:buFont typeface="Arial" panose="020B0604020202020204" pitchFamily="34" charset="0"/>
              <a:buChar char="•"/>
            </a:pPr>
            <a:r>
              <a:rPr lang="en-US" sz="2000">
                <a:latin typeface="Work Sans" pitchFamily="2" charset="0"/>
              </a:rPr>
              <a:t>Salvageable data was from 2016 to 2021.</a:t>
            </a:r>
          </a:p>
          <a:p>
            <a:pPr marL="285750" indent="-285750">
              <a:buFont typeface="Arial" panose="020B0604020202020204" pitchFamily="34" charset="0"/>
              <a:buChar char="•"/>
            </a:pPr>
            <a:endParaRPr lang="en-US" sz="2000">
              <a:latin typeface="Work Sans" pitchFamily="2" charset="0"/>
            </a:endParaRPr>
          </a:p>
        </p:txBody>
      </p:sp>
      <p:sp>
        <p:nvSpPr>
          <p:cNvPr id="3" name="Rectangle: Rounded Corners 2">
            <a:extLst>
              <a:ext uri="{FF2B5EF4-FFF2-40B4-BE49-F238E27FC236}">
                <a16:creationId xmlns:a16="http://schemas.microsoft.com/office/drawing/2014/main" id="{109407D7-0806-71EF-5008-06294B4C6DD7}"/>
              </a:ext>
            </a:extLst>
          </p:cNvPr>
          <p:cNvSpPr/>
          <p:nvPr/>
        </p:nvSpPr>
        <p:spPr>
          <a:xfrm>
            <a:off x="1501129" y="4741542"/>
            <a:ext cx="8915894" cy="91517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000">
              <a:latin typeface="Work Sans" pitchFamily="2" charset="0"/>
            </a:endParaRPr>
          </a:p>
          <a:p>
            <a:pPr algn="ctr"/>
            <a:r>
              <a:rPr lang="en-US" sz="2000">
                <a:latin typeface="Work Sans" pitchFamily="2" charset="0"/>
              </a:rPr>
              <a:t>To start understanding the data we plugged 2021 into QGIS.</a:t>
            </a:r>
          </a:p>
          <a:p>
            <a:pPr algn="ctr"/>
            <a:endParaRPr lang="en-GB" sz="1800"/>
          </a:p>
        </p:txBody>
      </p:sp>
    </p:spTree>
    <p:extLst>
      <p:ext uri="{BB962C8B-B14F-4D97-AF65-F5344CB8AC3E}">
        <p14:creationId xmlns:p14="http://schemas.microsoft.com/office/powerpoint/2010/main" val="3827709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sp>
        <p:nvSpPr>
          <p:cNvPr id="2054" name="Google Shape;2485;p33">
            <a:extLst>
              <a:ext uri="{FF2B5EF4-FFF2-40B4-BE49-F238E27FC236}">
                <a16:creationId xmlns:a16="http://schemas.microsoft.com/office/drawing/2014/main" id="{EB4F9DAF-E1A6-B2AE-6A69-9AC5CBF68652}"/>
              </a:ext>
            </a:extLst>
          </p:cNvPr>
          <p:cNvSpPr>
            <a:spLocks/>
          </p:cNvSpPr>
          <p:nvPr/>
        </p:nvSpPr>
        <p:spPr>
          <a:xfrm>
            <a:off x="8837664" y="2926144"/>
            <a:ext cx="1188720" cy="768096"/>
          </a:xfrm>
          <a:custGeom>
            <a:avLst/>
            <a:gdLst/>
            <a:ahLst/>
            <a:cxnLst/>
            <a:rect l="l" t="t" r="r" b="b"/>
            <a:pathLst>
              <a:path w="35726" h="22388" extrusionOk="0">
                <a:moveTo>
                  <a:pt x="21095" y="1914"/>
                </a:moveTo>
                <a:cubicBezTo>
                  <a:pt x="20888" y="1914"/>
                  <a:pt x="20681" y="2121"/>
                  <a:pt x="20681" y="2379"/>
                </a:cubicBezTo>
                <a:lnTo>
                  <a:pt x="18716" y="6877"/>
                </a:lnTo>
                <a:lnTo>
                  <a:pt x="18716" y="6877"/>
                </a:lnTo>
                <a:lnTo>
                  <a:pt x="21715" y="2999"/>
                </a:lnTo>
                <a:cubicBezTo>
                  <a:pt x="21974" y="2586"/>
                  <a:pt x="21974" y="2379"/>
                  <a:pt x="21715" y="2379"/>
                </a:cubicBezTo>
                <a:lnTo>
                  <a:pt x="21508" y="2121"/>
                </a:lnTo>
                <a:lnTo>
                  <a:pt x="21095" y="2121"/>
                </a:lnTo>
                <a:lnTo>
                  <a:pt x="21095" y="1914"/>
                </a:lnTo>
                <a:close/>
                <a:moveTo>
                  <a:pt x="17217" y="1"/>
                </a:moveTo>
                <a:cubicBezTo>
                  <a:pt x="17010" y="1"/>
                  <a:pt x="16803" y="208"/>
                  <a:pt x="17010" y="621"/>
                </a:cubicBezTo>
                <a:lnTo>
                  <a:pt x="17631" y="7084"/>
                </a:lnTo>
                <a:lnTo>
                  <a:pt x="18510" y="621"/>
                </a:lnTo>
                <a:cubicBezTo>
                  <a:pt x="18716" y="208"/>
                  <a:pt x="18510" y="1"/>
                  <a:pt x="18096" y="1"/>
                </a:cubicBezTo>
                <a:close/>
                <a:moveTo>
                  <a:pt x="14218" y="2379"/>
                </a:moveTo>
                <a:lnTo>
                  <a:pt x="13960" y="2586"/>
                </a:lnTo>
                <a:lnTo>
                  <a:pt x="13753" y="2793"/>
                </a:lnTo>
                <a:cubicBezTo>
                  <a:pt x="13546" y="2793"/>
                  <a:pt x="13546" y="2999"/>
                  <a:pt x="13753" y="3413"/>
                </a:cubicBezTo>
                <a:lnTo>
                  <a:pt x="16803" y="7291"/>
                </a:lnTo>
                <a:lnTo>
                  <a:pt x="14839" y="2793"/>
                </a:lnTo>
                <a:cubicBezTo>
                  <a:pt x="14839" y="2586"/>
                  <a:pt x="14632" y="2379"/>
                  <a:pt x="14425" y="2379"/>
                </a:cubicBezTo>
                <a:close/>
                <a:moveTo>
                  <a:pt x="24972" y="5791"/>
                </a:moveTo>
                <a:lnTo>
                  <a:pt x="31435" y="7549"/>
                </a:lnTo>
                <a:cubicBezTo>
                  <a:pt x="32055" y="7756"/>
                  <a:pt x="32520" y="7963"/>
                  <a:pt x="32727" y="9048"/>
                </a:cubicBezTo>
                <a:lnTo>
                  <a:pt x="33606" y="13546"/>
                </a:lnTo>
                <a:lnTo>
                  <a:pt x="20009" y="9876"/>
                </a:lnTo>
                <a:lnTo>
                  <a:pt x="23266" y="6463"/>
                </a:lnTo>
                <a:cubicBezTo>
                  <a:pt x="23473" y="5998"/>
                  <a:pt x="23886" y="5791"/>
                  <a:pt x="24300" y="5791"/>
                </a:cubicBezTo>
                <a:close/>
                <a:moveTo>
                  <a:pt x="12926" y="8583"/>
                </a:moveTo>
                <a:cubicBezTo>
                  <a:pt x="13753" y="8583"/>
                  <a:pt x="14218" y="8842"/>
                  <a:pt x="14425" y="9669"/>
                </a:cubicBezTo>
                <a:lnTo>
                  <a:pt x="16545" y="14012"/>
                </a:lnTo>
                <a:lnTo>
                  <a:pt x="2586" y="14012"/>
                </a:lnTo>
                <a:lnTo>
                  <a:pt x="4705" y="9669"/>
                </a:lnTo>
                <a:cubicBezTo>
                  <a:pt x="4912" y="8842"/>
                  <a:pt x="5378" y="8583"/>
                  <a:pt x="5998" y="8583"/>
                </a:cubicBezTo>
                <a:close/>
                <a:moveTo>
                  <a:pt x="32727" y="15046"/>
                </a:moveTo>
                <a:cubicBezTo>
                  <a:pt x="33348" y="15304"/>
                  <a:pt x="34020" y="16131"/>
                  <a:pt x="33813" y="17010"/>
                </a:cubicBezTo>
                <a:cubicBezTo>
                  <a:pt x="33651" y="17498"/>
                  <a:pt x="33074" y="18017"/>
                  <a:pt x="32408" y="18017"/>
                </a:cubicBezTo>
                <a:cubicBezTo>
                  <a:pt x="32226" y="18017"/>
                  <a:pt x="32037" y="17978"/>
                  <a:pt x="31848" y="17889"/>
                </a:cubicBezTo>
                <a:cubicBezTo>
                  <a:pt x="31228" y="17631"/>
                  <a:pt x="30556" y="17010"/>
                  <a:pt x="30763" y="16131"/>
                </a:cubicBezTo>
                <a:cubicBezTo>
                  <a:pt x="31021" y="15511"/>
                  <a:pt x="31435" y="15046"/>
                  <a:pt x="32055" y="15046"/>
                </a:cubicBezTo>
                <a:close/>
                <a:moveTo>
                  <a:pt x="2999" y="15511"/>
                </a:moveTo>
                <a:cubicBezTo>
                  <a:pt x="3878" y="15511"/>
                  <a:pt x="4499" y="16131"/>
                  <a:pt x="4499" y="17010"/>
                </a:cubicBezTo>
                <a:cubicBezTo>
                  <a:pt x="4499" y="17889"/>
                  <a:pt x="3878" y="18510"/>
                  <a:pt x="2999" y="18510"/>
                </a:cubicBezTo>
                <a:cubicBezTo>
                  <a:pt x="2120" y="18510"/>
                  <a:pt x="1500" y="17889"/>
                  <a:pt x="1500" y="17010"/>
                </a:cubicBezTo>
                <a:cubicBezTo>
                  <a:pt x="1500" y="16131"/>
                  <a:pt x="2120" y="15511"/>
                  <a:pt x="2999" y="15511"/>
                </a:cubicBezTo>
                <a:close/>
                <a:moveTo>
                  <a:pt x="16131" y="15511"/>
                </a:moveTo>
                <a:cubicBezTo>
                  <a:pt x="17010" y="15511"/>
                  <a:pt x="17631" y="16131"/>
                  <a:pt x="17631" y="17010"/>
                </a:cubicBezTo>
                <a:cubicBezTo>
                  <a:pt x="17631" y="17889"/>
                  <a:pt x="17010" y="18510"/>
                  <a:pt x="16131" y="18510"/>
                </a:cubicBezTo>
                <a:cubicBezTo>
                  <a:pt x="15252" y="18510"/>
                  <a:pt x="14632" y="17889"/>
                  <a:pt x="14632" y="17010"/>
                </a:cubicBezTo>
                <a:cubicBezTo>
                  <a:pt x="14632" y="16131"/>
                  <a:pt x="15252" y="15511"/>
                  <a:pt x="16131" y="15511"/>
                </a:cubicBezTo>
                <a:close/>
                <a:moveTo>
                  <a:pt x="23886" y="3672"/>
                </a:moveTo>
                <a:cubicBezTo>
                  <a:pt x="23266" y="3672"/>
                  <a:pt x="22594" y="3878"/>
                  <a:pt x="22180" y="4499"/>
                </a:cubicBezTo>
                <a:lnTo>
                  <a:pt x="17631" y="9669"/>
                </a:lnTo>
                <a:lnTo>
                  <a:pt x="17631" y="9876"/>
                </a:lnTo>
                <a:lnTo>
                  <a:pt x="18716" y="12047"/>
                </a:lnTo>
                <a:cubicBezTo>
                  <a:pt x="18923" y="11633"/>
                  <a:pt x="19595" y="11633"/>
                  <a:pt x="20009" y="11633"/>
                </a:cubicBezTo>
                <a:cubicBezTo>
                  <a:pt x="20888" y="11840"/>
                  <a:pt x="21301" y="12719"/>
                  <a:pt x="21095" y="13546"/>
                </a:cubicBezTo>
                <a:cubicBezTo>
                  <a:pt x="20888" y="14219"/>
                  <a:pt x="20422" y="14425"/>
                  <a:pt x="19802" y="14632"/>
                </a:cubicBezTo>
                <a:cubicBezTo>
                  <a:pt x="19802" y="14839"/>
                  <a:pt x="20009" y="15304"/>
                  <a:pt x="20009" y="15718"/>
                </a:cubicBezTo>
                <a:lnTo>
                  <a:pt x="20009" y="16597"/>
                </a:lnTo>
                <a:lnTo>
                  <a:pt x="31228" y="19595"/>
                </a:lnTo>
                <a:lnTo>
                  <a:pt x="31021" y="20216"/>
                </a:lnTo>
                <a:lnTo>
                  <a:pt x="30763" y="21095"/>
                </a:lnTo>
                <a:cubicBezTo>
                  <a:pt x="30763" y="21301"/>
                  <a:pt x="30763" y="21508"/>
                  <a:pt x="31228" y="21508"/>
                </a:cubicBezTo>
                <a:lnTo>
                  <a:pt x="33348" y="22180"/>
                </a:lnTo>
                <a:cubicBezTo>
                  <a:pt x="33606" y="22180"/>
                  <a:pt x="33813" y="22180"/>
                  <a:pt x="34020" y="21974"/>
                </a:cubicBezTo>
                <a:lnTo>
                  <a:pt x="34227" y="21095"/>
                </a:lnTo>
                <a:lnTo>
                  <a:pt x="35519" y="15925"/>
                </a:lnTo>
                <a:cubicBezTo>
                  <a:pt x="35726" y="15511"/>
                  <a:pt x="35726" y="15046"/>
                  <a:pt x="35519" y="14219"/>
                </a:cubicBezTo>
                <a:lnTo>
                  <a:pt x="34227" y="7549"/>
                </a:lnTo>
                <a:cubicBezTo>
                  <a:pt x="34227" y="6670"/>
                  <a:pt x="33348" y="5998"/>
                  <a:pt x="32520" y="5585"/>
                </a:cubicBezTo>
                <a:lnTo>
                  <a:pt x="24559" y="3672"/>
                </a:lnTo>
                <a:close/>
                <a:moveTo>
                  <a:pt x="5378" y="6670"/>
                </a:moveTo>
                <a:cubicBezTo>
                  <a:pt x="4499" y="6670"/>
                  <a:pt x="3620" y="7291"/>
                  <a:pt x="3206" y="7963"/>
                </a:cubicBezTo>
                <a:lnTo>
                  <a:pt x="414" y="14219"/>
                </a:lnTo>
                <a:cubicBezTo>
                  <a:pt x="1" y="14839"/>
                  <a:pt x="1" y="15304"/>
                  <a:pt x="1" y="15718"/>
                </a:cubicBezTo>
                <a:lnTo>
                  <a:pt x="1" y="21974"/>
                </a:lnTo>
                <a:cubicBezTo>
                  <a:pt x="1" y="22180"/>
                  <a:pt x="207" y="22387"/>
                  <a:pt x="414" y="22387"/>
                </a:cubicBezTo>
                <a:lnTo>
                  <a:pt x="2793" y="22387"/>
                </a:lnTo>
                <a:cubicBezTo>
                  <a:pt x="2999" y="22387"/>
                  <a:pt x="3206" y="22180"/>
                  <a:pt x="3206" y="21974"/>
                </a:cubicBezTo>
                <a:lnTo>
                  <a:pt x="3206" y="20474"/>
                </a:lnTo>
                <a:lnTo>
                  <a:pt x="15925" y="20474"/>
                </a:lnTo>
                <a:lnTo>
                  <a:pt x="15925" y="21974"/>
                </a:lnTo>
                <a:cubicBezTo>
                  <a:pt x="15925" y="22180"/>
                  <a:pt x="16131" y="22387"/>
                  <a:pt x="16338" y="22387"/>
                </a:cubicBezTo>
                <a:lnTo>
                  <a:pt x="18716" y="22387"/>
                </a:lnTo>
                <a:cubicBezTo>
                  <a:pt x="19130" y="22387"/>
                  <a:pt x="19130" y="22180"/>
                  <a:pt x="19130" y="21974"/>
                </a:cubicBezTo>
                <a:lnTo>
                  <a:pt x="19130" y="15718"/>
                </a:lnTo>
                <a:cubicBezTo>
                  <a:pt x="19130" y="15304"/>
                  <a:pt x="19130" y="14839"/>
                  <a:pt x="18923" y="14219"/>
                </a:cubicBezTo>
                <a:lnTo>
                  <a:pt x="15925" y="7963"/>
                </a:lnTo>
                <a:cubicBezTo>
                  <a:pt x="15511" y="7291"/>
                  <a:pt x="14632" y="6670"/>
                  <a:pt x="13753" y="667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lt1"/>
              </a:solidFill>
            </a:endParaRPr>
          </a:p>
        </p:txBody>
      </p:sp>
      <p:grpSp>
        <p:nvGrpSpPr>
          <p:cNvPr id="31" name="Google Shape;695;p43">
            <a:extLst>
              <a:ext uri="{FF2B5EF4-FFF2-40B4-BE49-F238E27FC236}">
                <a16:creationId xmlns:a16="http://schemas.microsoft.com/office/drawing/2014/main" id="{A3A35D78-BF34-530E-41DA-C9A49FE5655E}"/>
              </a:ext>
            </a:extLst>
          </p:cNvPr>
          <p:cNvGrpSpPr/>
          <p:nvPr/>
        </p:nvGrpSpPr>
        <p:grpSpPr>
          <a:xfrm>
            <a:off x="2088218" y="2612577"/>
            <a:ext cx="883582" cy="1081663"/>
            <a:chOff x="7009800" y="1181525"/>
            <a:chExt cx="372075" cy="372100"/>
          </a:xfrm>
        </p:grpSpPr>
        <p:sp>
          <p:nvSpPr>
            <p:cNvPr id="2048" name="Google Shape;696;p43">
              <a:extLst>
                <a:ext uri="{FF2B5EF4-FFF2-40B4-BE49-F238E27FC236}">
                  <a16:creationId xmlns:a16="http://schemas.microsoft.com/office/drawing/2014/main" id="{BE2F9EB2-B3C8-5527-51B8-B55C31976BB8}"/>
                </a:ext>
              </a:extLst>
            </p:cNvPr>
            <p:cNvSpPr/>
            <p:nvPr/>
          </p:nvSpPr>
          <p:spPr>
            <a:xfrm>
              <a:off x="7009800" y="1181525"/>
              <a:ext cx="372075" cy="372100"/>
            </a:xfrm>
            <a:custGeom>
              <a:avLst/>
              <a:gdLst/>
              <a:ahLst/>
              <a:cxnLst/>
              <a:rect l="l" t="t" r="r" b="b"/>
              <a:pathLst>
                <a:path w="14883" h="14884" extrusionOk="0">
                  <a:moveTo>
                    <a:pt x="13288" y="870"/>
                  </a:moveTo>
                  <a:cubicBezTo>
                    <a:pt x="13680" y="870"/>
                    <a:pt x="14014" y="1203"/>
                    <a:pt x="14014" y="1596"/>
                  </a:cubicBezTo>
                  <a:lnTo>
                    <a:pt x="14014" y="13288"/>
                  </a:lnTo>
                  <a:cubicBezTo>
                    <a:pt x="14014" y="13681"/>
                    <a:pt x="13680" y="14014"/>
                    <a:pt x="13288" y="14014"/>
                  </a:cubicBezTo>
                  <a:lnTo>
                    <a:pt x="1596" y="14014"/>
                  </a:lnTo>
                  <a:cubicBezTo>
                    <a:pt x="1203" y="14014"/>
                    <a:pt x="869" y="13681"/>
                    <a:pt x="869" y="13288"/>
                  </a:cubicBezTo>
                  <a:lnTo>
                    <a:pt x="869" y="1596"/>
                  </a:lnTo>
                  <a:cubicBezTo>
                    <a:pt x="869" y="1203"/>
                    <a:pt x="1203" y="870"/>
                    <a:pt x="1596" y="870"/>
                  </a:cubicBezTo>
                  <a:close/>
                  <a:moveTo>
                    <a:pt x="1596" y="1"/>
                  </a:moveTo>
                  <a:cubicBezTo>
                    <a:pt x="715" y="1"/>
                    <a:pt x="0" y="715"/>
                    <a:pt x="0" y="1596"/>
                  </a:cubicBezTo>
                  <a:lnTo>
                    <a:pt x="0" y="13288"/>
                  </a:lnTo>
                  <a:cubicBezTo>
                    <a:pt x="0" y="14169"/>
                    <a:pt x="715" y="14883"/>
                    <a:pt x="1596" y="14883"/>
                  </a:cubicBezTo>
                  <a:lnTo>
                    <a:pt x="13288" y="14883"/>
                  </a:lnTo>
                  <a:cubicBezTo>
                    <a:pt x="14169" y="14883"/>
                    <a:pt x="14883" y="14169"/>
                    <a:pt x="14883" y="13288"/>
                  </a:cubicBezTo>
                  <a:lnTo>
                    <a:pt x="14883" y="1596"/>
                  </a:lnTo>
                  <a:cubicBezTo>
                    <a:pt x="14883" y="715"/>
                    <a:pt x="14169" y="1"/>
                    <a:pt x="13288"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49" name="Google Shape;697;p43">
              <a:extLst>
                <a:ext uri="{FF2B5EF4-FFF2-40B4-BE49-F238E27FC236}">
                  <a16:creationId xmlns:a16="http://schemas.microsoft.com/office/drawing/2014/main" id="{F5DB5BE6-DB26-1351-7C76-195A87E6F8D3}"/>
                </a:ext>
              </a:extLst>
            </p:cNvPr>
            <p:cNvSpPr/>
            <p:nvPr/>
          </p:nvSpPr>
          <p:spPr>
            <a:xfrm>
              <a:off x="7163075" y="1255050"/>
              <a:ext cx="65525" cy="65200"/>
            </a:xfrm>
            <a:custGeom>
              <a:avLst/>
              <a:gdLst/>
              <a:ahLst/>
              <a:cxnLst/>
              <a:rect l="l" t="t" r="r" b="b"/>
              <a:pathLst>
                <a:path w="2621" h="2608" extrusionOk="0">
                  <a:moveTo>
                    <a:pt x="1311" y="869"/>
                  </a:moveTo>
                  <a:cubicBezTo>
                    <a:pt x="1549" y="869"/>
                    <a:pt x="1751" y="1060"/>
                    <a:pt x="1751" y="1298"/>
                  </a:cubicBezTo>
                  <a:cubicBezTo>
                    <a:pt x="1751" y="1548"/>
                    <a:pt x="1549" y="1739"/>
                    <a:pt x="1311" y="1739"/>
                  </a:cubicBezTo>
                  <a:cubicBezTo>
                    <a:pt x="1072" y="1739"/>
                    <a:pt x="870" y="1548"/>
                    <a:pt x="870" y="1298"/>
                  </a:cubicBezTo>
                  <a:cubicBezTo>
                    <a:pt x="870" y="1060"/>
                    <a:pt x="1072" y="869"/>
                    <a:pt x="1311" y="869"/>
                  </a:cubicBezTo>
                  <a:close/>
                  <a:moveTo>
                    <a:pt x="1311" y="0"/>
                  </a:moveTo>
                  <a:cubicBezTo>
                    <a:pt x="584" y="0"/>
                    <a:pt x="1" y="584"/>
                    <a:pt x="1" y="1298"/>
                  </a:cubicBezTo>
                  <a:cubicBezTo>
                    <a:pt x="1" y="2024"/>
                    <a:pt x="584" y="2608"/>
                    <a:pt x="1311" y="2608"/>
                  </a:cubicBezTo>
                  <a:cubicBezTo>
                    <a:pt x="2037" y="2608"/>
                    <a:pt x="2620" y="2024"/>
                    <a:pt x="2620" y="1298"/>
                  </a:cubicBezTo>
                  <a:cubicBezTo>
                    <a:pt x="2620" y="584"/>
                    <a:pt x="2037" y="0"/>
                    <a:pt x="131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0" name="Google Shape;698;p43">
              <a:extLst>
                <a:ext uri="{FF2B5EF4-FFF2-40B4-BE49-F238E27FC236}">
                  <a16:creationId xmlns:a16="http://schemas.microsoft.com/office/drawing/2014/main" id="{E7B1B2B3-076B-59E0-3602-A63B80CDD6D0}"/>
                </a:ext>
              </a:extLst>
            </p:cNvPr>
            <p:cNvSpPr/>
            <p:nvPr/>
          </p:nvSpPr>
          <p:spPr>
            <a:xfrm>
              <a:off x="7163075" y="1334825"/>
              <a:ext cx="65525" cy="65500"/>
            </a:xfrm>
            <a:custGeom>
              <a:avLst/>
              <a:gdLst/>
              <a:ahLst/>
              <a:cxnLst/>
              <a:rect l="l" t="t" r="r" b="b"/>
              <a:pathLst>
                <a:path w="2621" h="2620" extrusionOk="0">
                  <a:moveTo>
                    <a:pt x="1311" y="869"/>
                  </a:moveTo>
                  <a:cubicBezTo>
                    <a:pt x="1549" y="869"/>
                    <a:pt x="1751" y="1072"/>
                    <a:pt x="1751" y="1310"/>
                  </a:cubicBezTo>
                  <a:cubicBezTo>
                    <a:pt x="1751" y="1548"/>
                    <a:pt x="1549" y="1750"/>
                    <a:pt x="1311" y="1750"/>
                  </a:cubicBezTo>
                  <a:cubicBezTo>
                    <a:pt x="1072" y="1750"/>
                    <a:pt x="870" y="1548"/>
                    <a:pt x="870" y="1310"/>
                  </a:cubicBezTo>
                  <a:cubicBezTo>
                    <a:pt x="870" y="1072"/>
                    <a:pt x="1072" y="869"/>
                    <a:pt x="1311" y="869"/>
                  </a:cubicBezTo>
                  <a:close/>
                  <a:moveTo>
                    <a:pt x="1311" y="0"/>
                  </a:moveTo>
                  <a:cubicBezTo>
                    <a:pt x="584" y="0"/>
                    <a:pt x="1" y="584"/>
                    <a:pt x="1" y="1310"/>
                  </a:cubicBezTo>
                  <a:cubicBezTo>
                    <a:pt x="1" y="2036"/>
                    <a:pt x="584" y="2620"/>
                    <a:pt x="1311" y="2620"/>
                  </a:cubicBezTo>
                  <a:cubicBezTo>
                    <a:pt x="2037" y="2620"/>
                    <a:pt x="2620" y="2036"/>
                    <a:pt x="2620" y="1310"/>
                  </a:cubicBezTo>
                  <a:cubicBezTo>
                    <a:pt x="2620" y="584"/>
                    <a:pt x="2037" y="0"/>
                    <a:pt x="131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1" name="Google Shape;699;p43">
              <a:extLst>
                <a:ext uri="{FF2B5EF4-FFF2-40B4-BE49-F238E27FC236}">
                  <a16:creationId xmlns:a16="http://schemas.microsoft.com/office/drawing/2014/main" id="{24A2D2C2-E3F2-0048-F9A5-650B1C61DF23}"/>
                </a:ext>
              </a:extLst>
            </p:cNvPr>
            <p:cNvSpPr/>
            <p:nvPr/>
          </p:nvSpPr>
          <p:spPr>
            <a:xfrm>
              <a:off x="7163075" y="1414875"/>
              <a:ext cx="65525" cy="65225"/>
            </a:xfrm>
            <a:custGeom>
              <a:avLst/>
              <a:gdLst/>
              <a:ahLst/>
              <a:cxnLst/>
              <a:rect l="l" t="t" r="r" b="b"/>
              <a:pathLst>
                <a:path w="2621" h="2609" extrusionOk="0">
                  <a:moveTo>
                    <a:pt x="1311" y="870"/>
                  </a:moveTo>
                  <a:cubicBezTo>
                    <a:pt x="1549" y="870"/>
                    <a:pt x="1751" y="1061"/>
                    <a:pt x="1751" y="1311"/>
                  </a:cubicBezTo>
                  <a:cubicBezTo>
                    <a:pt x="1751" y="1549"/>
                    <a:pt x="1549" y="1739"/>
                    <a:pt x="1311" y="1739"/>
                  </a:cubicBezTo>
                  <a:cubicBezTo>
                    <a:pt x="1072" y="1739"/>
                    <a:pt x="870" y="1549"/>
                    <a:pt x="870" y="1311"/>
                  </a:cubicBezTo>
                  <a:cubicBezTo>
                    <a:pt x="870" y="1061"/>
                    <a:pt x="1072" y="870"/>
                    <a:pt x="1311" y="870"/>
                  </a:cubicBezTo>
                  <a:close/>
                  <a:moveTo>
                    <a:pt x="1311" y="1"/>
                  </a:moveTo>
                  <a:cubicBezTo>
                    <a:pt x="584" y="1"/>
                    <a:pt x="1" y="584"/>
                    <a:pt x="1" y="1311"/>
                  </a:cubicBezTo>
                  <a:cubicBezTo>
                    <a:pt x="1" y="2025"/>
                    <a:pt x="584" y="2608"/>
                    <a:pt x="1311" y="2608"/>
                  </a:cubicBezTo>
                  <a:cubicBezTo>
                    <a:pt x="2037" y="2608"/>
                    <a:pt x="2620" y="2025"/>
                    <a:pt x="2620" y="1311"/>
                  </a:cubicBezTo>
                  <a:cubicBezTo>
                    <a:pt x="2620" y="584"/>
                    <a:pt x="2037" y="1"/>
                    <a:pt x="1311"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2" name="Google Shape;700;p43">
              <a:extLst>
                <a:ext uri="{FF2B5EF4-FFF2-40B4-BE49-F238E27FC236}">
                  <a16:creationId xmlns:a16="http://schemas.microsoft.com/office/drawing/2014/main" id="{CEE8006D-194F-7A87-500D-89E783020945}"/>
                </a:ext>
              </a:extLst>
            </p:cNvPr>
            <p:cNvSpPr/>
            <p:nvPr/>
          </p:nvSpPr>
          <p:spPr>
            <a:xfrm>
              <a:off x="7075875" y="1218725"/>
              <a:ext cx="239925" cy="297700"/>
            </a:xfrm>
            <a:custGeom>
              <a:avLst/>
              <a:gdLst/>
              <a:ahLst/>
              <a:cxnLst/>
              <a:rect l="l" t="t" r="r" b="b"/>
              <a:pathLst>
                <a:path w="9597" h="11908" extrusionOk="0">
                  <a:moveTo>
                    <a:pt x="1751" y="1739"/>
                  </a:moveTo>
                  <a:lnTo>
                    <a:pt x="1751" y="2442"/>
                  </a:lnTo>
                  <a:lnTo>
                    <a:pt x="870" y="2156"/>
                  </a:lnTo>
                  <a:lnTo>
                    <a:pt x="870" y="1739"/>
                  </a:lnTo>
                  <a:close/>
                  <a:moveTo>
                    <a:pt x="8728" y="1739"/>
                  </a:moveTo>
                  <a:lnTo>
                    <a:pt x="8728" y="2156"/>
                  </a:lnTo>
                  <a:lnTo>
                    <a:pt x="7847" y="2442"/>
                  </a:lnTo>
                  <a:lnTo>
                    <a:pt x="7847" y="1739"/>
                  </a:lnTo>
                  <a:close/>
                  <a:moveTo>
                    <a:pt x="1751" y="5228"/>
                  </a:moveTo>
                  <a:lnTo>
                    <a:pt x="1751" y="5930"/>
                  </a:lnTo>
                  <a:lnTo>
                    <a:pt x="870" y="5644"/>
                  </a:lnTo>
                  <a:lnTo>
                    <a:pt x="870" y="5228"/>
                  </a:lnTo>
                  <a:close/>
                  <a:moveTo>
                    <a:pt x="8728" y="5228"/>
                  </a:moveTo>
                  <a:lnTo>
                    <a:pt x="8728" y="5644"/>
                  </a:lnTo>
                  <a:lnTo>
                    <a:pt x="7847" y="5930"/>
                  </a:lnTo>
                  <a:lnTo>
                    <a:pt x="7847" y="5228"/>
                  </a:lnTo>
                  <a:close/>
                  <a:moveTo>
                    <a:pt x="1751" y="8716"/>
                  </a:moveTo>
                  <a:lnTo>
                    <a:pt x="1751" y="9419"/>
                  </a:lnTo>
                  <a:lnTo>
                    <a:pt x="870" y="9133"/>
                  </a:lnTo>
                  <a:lnTo>
                    <a:pt x="870" y="8716"/>
                  </a:lnTo>
                  <a:close/>
                  <a:moveTo>
                    <a:pt x="8728" y="8716"/>
                  </a:moveTo>
                  <a:lnTo>
                    <a:pt x="8728" y="9133"/>
                  </a:lnTo>
                  <a:lnTo>
                    <a:pt x="7847" y="9419"/>
                  </a:lnTo>
                  <a:lnTo>
                    <a:pt x="7847" y="8716"/>
                  </a:lnTo>
                  <a:close/>
                  <a:moveTo>
                    <a:pt x="6537" y="870"/>
                  </a:moveTo>
                  <a:cubicBezTo>
                    <a:pt x="6787" y="870"/>
                    <a:pt x="6977" y="1060"/>
                    <a:pt x="6977" y="1299"/>
                  </a:cubicBezTo>
                  <a:lnTo>
                    <a:pt x="6977" y="10609"/>
                  </a:lnTo>
                  <a:cubicBezTo>
                    <a:pt x="6977" y="10847"/>
                    <a:pt x="6787" y="11038"/>
                    <a:pt x="6537" y="11038"/>
                  </a:cubicBezTo>
                  <a:lnTo>
                    <a:pt x="3048" y="11038"/>
                  </a:lnTo>
                  <a:cubicBezTo>
                    <a:pt x="2810" y="11038"/>
                    <a:pt x="2620" y="10847"/>
                    <a:pt x="2620" y="10609"/>
                  </a:cubicBezTo>
                  <a:lnTo>
                    <a:pt x="2620" y="1299"/>
                  </a:lnTo>
                  <a:cubicBezTo>
                    <a:pt x="2620" y="1060"/>
                    <a:pt x="2810" y="870"/>
                    <a:pt x="3048" y="870"/>
                  </a:cubicBezTo>
                  <a:close/>
                  <a:moveTo>
                    <a:pt x="3060" y="1"/>
                  </a:moveTo>
                  <a:cubicBezTo>
                    <a:pt x="2489" y="1"/>
                    <a:pt x="2001" y="358"/>
                    <a:pt x="1822" y="870"/>
                  </a:cubicBezTo>
                  <a:lnTo>
                    <a:pt x="441" y="870"/>
                  </a:lnTo>
                  <a:cubicBezTo>
                    <a:pt x="203" y="870"/>
                    <a:pt x="0" y="1060"/>
                    <a:pt x="0" y="1299"/>
                  </a:cubicBezTo>
                  <a:lnTo>
                    <a:pt x="0" y="2465"/>
                  </a:lnTo>
                  <a:cubicBezTo>
                    <a:pt x="0" y="2656"/>
                    <a:pt x="119" y="2823"/>
                    <a:pt x="298" y="2882"/>
                  </a:cubicBezTo>
                  <a:lnTo>
                    <a:pt x="1751" y="3358"/>
                  </a:lnTo>
                  <a:lnTo>
                    <a:pt x="1751" y="4358"/>
                  </a:lnTo>
                  <a:lnTo>
                    <a:pt x="441" y="4358"/>
                  </a:lnTo>
                  <a:cubicBezTo>
                    <a:pt x="203" y="4358"/>
                    <a:pt x="0" y="4549"/>
                    <a:pt x="0" y="4787"/>
                  </a:cubicBezTo>
                  <a:lnTo>
                    <a:pt x="0" y="5954"/>
                  </a:lnTo>
                  <a:cubicBezTo>
                    <a:pt x="0" y="6144"/>
                    <a:pt x="119" y="6311"/>
                    <a:pt x="298" y="6371"/>
                  </a:cubicBezTo>
                  <a:lnTo>
                    <a:pt x="1751" y="6847"/>
                  </a:lnTo>
                  <a:lnTo>
                    <a:pt x="1751" y="7847"/>
                  </a:lnTo>
                  <a:lnTo>
                    <a:pt x="441" y="7847"/>
                  </a:lnTo>
                  <a:cubicBezTo>
                    <a:pt x="203" y="7847"/>
                    <a:pt x="0" y="8037"/>
                    <a:pt x="0" y="8276"/>
                  </a:cubicBezTo>
                  <a:lnTo>
                    <a:pt x="0" y="9442"/>
                  </a:lnTo>
                  <a:cubicBezTo>
                    <a:pt x="0" y="9633"/>
                    <a:pt x="119" y="9800"/>
                    <a:pt x="298" y="9859"/>
                  </a:cubicBezTo>
                  <a:lnTo>
                    <a:pt x="1751" y="10335"/>
                  </a:lnTo>
                  <a:lnTo>
                    <a:pt x="1751" y="10609"/>
                  </a:lnTo>
                  <a:cubicBezTo>
                    <a:pt x="1751" y="11324"/>
                    <a:pt x="2334" y="11907"/>
                    <a:pt x="3060" y="11907"/>
                  </a:cubicBezTo>
                  <a:lnTo>
                    <a:pt x="6537" y="11907"/>
                  </a:lnTo>
                  <a:cubicBezTo>
                    <a:pt x="7263" y="11907"/>
                    <a:pt x="7847" y="11324"/>
                    <a:pt x="7847" y="10609"/>
                  </a:cubicBezTo>
                  <a:lnTo>
                    <a:pt x="7847" y="10335"/>
                  </a:lnTo>
                  <a:lnTo>
                    <a:pt x="9299" y="9859"/>
                  </a:lnTo>
                  <a:cubicBezTo>
                    <a:pt x="9478" y="9800"/>
                    <a:pt x="9597" y="9633"/>
                    <a:pt x="9597" y="9442"/>
                  </a:cubicBezTo>
                  <a:lnTo>
                    <a:pt x="9597" y="8276"/>
                  </a:lnTo>
                  <a:cubicBezTo>
                    <a:pt x="9597" y="8037"/>
                    <a:pt x="9394" y="7847"/>
                    <a:pt x="9156" y="7847"/>
                  </a:cubicBezTo>
                  <a:lnTo>
                    <a:pt x="7847" y="7847"/>
                  </a:lnTo>
                  <a:lnTo>
                    <a:pt x="7847" y="6847"/>
                  </a:lnTo>
                  <a:lnTo>
                    <a:pt x="9299" y="6371"/>
                  </a:lnTo>
                  <a:cubicBezTo>
                    <a:pt x="9478" y="6311"/>
                    <a:pt x="9597" y="6144"/>
                    <a:pt x="9597" y="5954"/>
                  </a:cubicBezTo>
                  <a:lnTo>
                    <a:pt x="9597" y="4787"/>
                  </a:lnTo>
                  <a:cubicBezTo>
                    <a:pt x="9597" y="4549"/>
                    <a:pt x="9394" y="4358"/>
                    <a:pt x="9156" y="4358"/>
                  </a:cubicBezTo>
                  <a:lnTo>
                    <a:pt x="7847" y="4358"/>
                  </a:lnTo>
                  <a:lnTo>
                    <a:pt x="7847" y="3358"/>
                  </a:lnTo>
                  <a:lnTo>
                    <a:pt x="9299" y="2882"/>
                  </a:lnTo>
                  <a:cubicBezTo>
                    <a:pt x="9478" y="2823"/>
                    <a:pt x="9597" y="2656"/>
                    <a:pt x="9597" y="2465"/>
                  </a:cubicBezTo>
                  <a:lnTo>
                    <a:pt x="9597" y="1299"/>
                  </a:lnTo>
                  <a:cubicBezTo>
                    <a:pt x="9597" y="1060"/>
                    <a:pt x="9394" y="870"/>
                    <a:pt x="9156" y="870"/>
                  </a:cubicBezTo>
                  <a:lnTo>
                    <a:pt x="7775" y="870"/>
                  </a:lnTo>
                  <a:cubicBezTo>
                    <a:pt x="7597" y="358"/>
                    <a:pt x="7108" y="1"/>
                    <a:pt x="6537"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2075" name="Google Shape;2075;p42"/>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Types of files</a:t>
            </a:r>
            <a:endParaRPr b="1"/>
          </a:p>
        </p:txBody>
      </p:sp>
      <p:sp>
        <p:nvSpPr>
          <p:cNvPr id="2076" name="Google Shape;2076;p42"/>
          <p:cNvSpPr txBox="1">
            <a:spLocks noGrp="1"/>
          </p:cNvSpPr>
          <p:nvPr>
            <p:ph type="title" idx="2"/>
          </p:nvPr>
        </p:nvSpPr>
        <p:spPr>
          <a:xfrm>
            <a:off x="514066" y="4297225"/>
            <a:ext cx="3916400" cy="745200"/>
          </a:xfrm>
          <a:prstGeom prst="rect">
            <a:avLst/>
          </a:prstGeom>
        </p:spPr>
        <p:txBody>
          <a:bodyPr spcFirstLastPara="1" wrap="square" lIns="121900" tIns="121900" rIns="121900" bIns="121900" anchor="t" anchorCtr="0">
            <a:noAutofit/>
          </a:bodyPr>
          <a:lstStyle/>
          <a:p>
            <a:r>
              <a:rPr lang="en"/>
              <a:t>Traffic Counts</a:t>
            </a:r>
            <a:endParaRPr/>
          </a:p>
        </p:txBody>
      </p:sp>
      <p:sp>
        <p:nvSpPr>
          <p:cNvPr id="2077" name="Google Shape;2077;p42"/>
          <p:cNvSpPr txBox="1">
            <a:spLocks noGrp="1"/>
          </p:cNvSpPr>
          <p:nvPr>
            <p:ph type="title" idx="3"/>
          </p:nvPr>
        </p:nvSpPr>
        <p:spPr>
          <a:xfrm>
            <a:off x="7518010" y="4297225"/>
            <a:ext cx="3917200" cy="745200"/>
          </a:xfrm>
          <a:prstGeom prst="rect">
            <a:avLst/>
          </a:prstGeom>
        </p:spPr>
        <p:txBody>
          <a:bodyPr spcFirstLastPara="1" wrap="square" lIns="121900" tIns="121900" rIns="121900" bIns="121900" anchor="t" anchorCtr="0">
            <a:noAutofit/>
          </a:bodyPr>
          <a:lstStyle/>
          <a:p>
            <a:r>
              <a:rPr lang="en"/>
              <a:t>Accidents</a:t>
            </a:r>
            <a:endParaRPr/>
          </a:p>
        </p:txBody>
      </p:sp>
      <p:cxnSp>
        <p:nvCxnSpPr>
          <p:cNvPr id="2078" name="Google Shape;2078;p42"/>
          <p:cNvCxnSpPr/>
          <p:nvPr/>
        </p:nvCxnSpPr>
        <p:spPr>
          <a:xfrm>
            <a:off x="1832499" y="4080438"/>
            <a:ext cx="1280000" cy="0"/>
          </a:xfrm>
          <a:prstGeom prst="straightConnector1">
            <a:avLst/>
          </a:prstGeom>
          <a:noFill/>
          <a:ln w="9525" cap="flat" cmpd="sng">
            <a:solidFill>
              <a:schemeClr val="dk1"/>
            </a:solidFill>
            <a:prstDash val="solid"/>
            <a:round/>
            <a:headEnd type="none" w="med" len="med"/>
            <a:tailEnd type="none" w="med" len="med"/>
          </a:ln>
        </p:spPr>
      </p:cxnSp>
      <p:cxnSp>
        <p:nvCxnSpPr>
          <p:cNvPr id="2079" name="Google Shape;2079;p42"/>
          <p:cNvCxnSpPr/>
          <p:nvPr/>
        </p:nvCxnSpPr>
        <p:spPr>
          <a:xfrm>
            <a:off x="8836626" y="4080438"/>
            <a:ext cx="1280000" cy="0"/>
          </a:xfrm>
          <a:prstGeom prst="straightConnector1">
            <a:avLst/>
          </a:prstGeom>
          <a:noFill/>
          <a:ln w="9525" cap="flat" cmpd="sng">
            <a:solidFill>
              <a:schemeClr val="dk1"/>
            </a:solidFill>
            <a:prstDash val="solid"/>
            <a:round/>
            <a:headEnd type="none" w="med" len="med"/>
            <a:tailEnd type="none" w="med" len="med"/>
          </a:ln>
        </p:spPr>
      </p:cxnSp>
      <p:sp>
        <p:nvSpPr>
          <p:cNvPr id="24" name="Google Shape;2076;p42">
            <a:extLst>
              <a:ext uri="{FF2B5EF4-FFF2-40B4-BE49-F238E27FC236}">
                <a16:creationId xmlns:a16="http://schemas.microsoft.com/office/drawing/2014/main" id="{11EEC3B9-CD31-A1F8-2D3C-4475A474312C}"/>
              </a:ext>
            </a:extLst>
          </p:cNvPr>
          <p:cNvSpPr txBox="1">
            <a:spLocks/>
          </p:cNvSpPr>
          <p:nvPr/>
        </p:nvSpPr>
        <p:spPr>
          <a:xfrm>
            <a:off x="3939489" y="4297225"/>
            <a:ext cx="3916400" cy="74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400"/>
              <a:buFont typeface="Inknut Antiqua"/>
              <a:buNone/>
              <a:defRPr sz="2933" b="1" i="0" u="none" strike="noStrike" cap="none">
                <a:solidFill>
                  <a:schemeClr val="accent1"/>
                </a:solidFill>
                <a:latin typeface="Inknut Antiqua"/>
                <a:ea typeface="Inknut Antiqua"/>
                <a:cs typeface="Inknut Antiqua"/>
                <a:sym typeface="Inknut Antiqua"/>
              </a:defRPr>
            </a:lvl1pPr>
            <a:lvl2pPr marR="0" lvl="1"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2pPr>
            <a:lvl3pPr marR="0" lvl="2"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3pPr>
            <a:lvl4pPr marR="0" lvl="3"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4pPr>
            <a:lvl5pPr marR="0" lvl="4"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5pPr>
            <a:lvl6pPr marR="0" lvl="5"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6pPr>
            <a:lvl7pPr marR="0" lvl="6"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7pPr>
            <a:lvl8pPr marR="0" lvl="7"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8pPr>
            <a:lvl9pPr marR="0" lvl="8"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9pPr>
          </a:lstStyle>
          <a:p>
            <a:r>
              <a:rPr lang="en-GB"/>
              <a:t>Roads</a:t>
            </a:r>
          </a:p>
        </p:txBody>
      </p:sp>
      <p:cxnSp>
        <p:nvCxnSpPr>
          <p:cNvPr id="25" name="Google Shape;2078;p42">
            <a:extLst>
              <a:ext uri="{FF2B5EF4-FFF2-40B4-BE49-F238E27FC236}">
                <a16:creationId xmlns:a16="http://schemas.microsoft.com/office/drawing/2014/main" id="{ACD6BFF6-9550-BDAF-1EFF-E011D7193794}"/>
              </a:ext>
            </a:extLst>
          </p:cNvPr>
          <p:cNvCxnSpPr/>
          <p:nvPr/>
        </p:nvCxnSpPr>
        <p:spPr>
          <a:xfrm>
            <a:off x="5257922" y="4080438"/>
            <a:ext cx="1280000" cy="0"/>
          </a:xfrm>
          <a:prstGeom prst="straightConnector1">
            <a:avLst/>
          </a:prstGeom>
          <a:noFill/>
          <a:ln w="9525" cap="flat" cmpd="sng">
            <a:solidFill>
              <a:schemeClr val="dk1"/>
            </a:solidFill>
            <a:prstDash val="solid"/>
            <a:round/>
            <a:headEnd type="none" w="med" len="med"/>
            <a:tailEnd type="none" w="med" len="med"/>
          </a:ln>
        </p:spPr>
      </p:cxnSp>
      <p:pic>
        <p:nvPicPr>
          <p:cNvPr id="13" name="صورة 12" descr="صورة تحتوي على أسود, الظلام&#10;&#10;تم إنشاء الوصف تلقائياً">
            <a:extLst>
              <a:ext uri="{FF2B5EF4-FFF2-40B4-BE49-F238E27FC236}">
                <a16:creationId xmlns:a16="http://schemas.microsoft.com/office/drawing/2014/main" id="{345A979C-F616-66B7-5E7E-1606B10C3481}"/>
              </a:ext>
            </a:extLst>
          </p:cNvPr>
          <p:cNvPicPr>
            <a:picLocks noChangeAspect="1"/>
          </p:cNvPicPr>
          <p:nvPr/>
        </p:nvPicPr>
        <p:blipFill rotWithShape="1">
          <a:blip r:embed="rId3">
            <a:duotone>
              <a:schemeClr val="accent1">
                <a:shade val="45000"/>
                <a:satMod val="135000"/>
              </a:schemeClr>
              <a:prstClr val="white"/>
            </a:duotone>
          </a:blip>
          <a:srcRect l="21841" t="15122" r="22964" b="18376"/>
          <a:stretch/>
        </p:blipFill>
        <p:spPr>
          <a:xfrm>
            <a:off x="5501639" y="2259239"/>
            <a:ext cx="1188721" cy="14322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547589" y="400653"/>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Traffic Counts </a:t>
            </a:r>
            <a:endParaRPr sz="2933">
              <a:solidFill>
                <a:schemeClr val="accent1"/>
              </a:solidFill>
            </a:endParaRPr>
          </a:p>
          <a:p>
            <a:pPr rtl="1"/>
            <a:endParaRPr>
              <a:latin typeface="David Libre"/>
              <a:ea typeface="David Libre"/>
              <a:cs typeface="David Libre"/>
              <a:sym typeface="David Libre"/>
            </a:endParaRPr>
          </a:p>
        </p:txBody>
      </p:sp>
      <p:pic>
        <p:nvPicPr>
          <p:cNvPr id="3" name="Picture 2">
            <a:extLst>
              <a:ext uri="{FF2B5EF4-FFF2-40B4-BE49-F238E27FC236}">
                <a16:creationId xmlns:a16="http://schemas.microsoft.com/office/drawing/2014/main" id="{B65897FF-D2A6-9451-99CD-77F76C53F64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960000" y="1164253"/>
            <a:ext cx="10272000" cy="540957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050" name="Picture 2" descr="Red Box Background Free Stock Photo - Public Domain Pictures">
            <a:extLst>
              <a:ext uri="{FF2B5EF4-FFF2-40B4-BE49-F238E27FC236}">
                <a16:creationId xmlns:a16="http://schemas.microsoft.com/office/drawing/2014/main" id="{13D24AAC-BA57-AFEF-7D30-DB9B52F1B79B}"/>
              </a:ext>
            </a:extLst>
          </p:cNvPr>
          <p:cNvPicPr>
            <a:picLocks noChangeAspect="1" noChangeArrowheads="1"/>
          </p:cNvPicPr>
          <p:nvPr/>
        </p:nvPicPr>
        <p:blipFill>
          <a:blip r:embed="rId5">
            <a:alphaModFix amt="50000"/>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753600" y="1189287"/>
            <a:ext cx="1478400" cy="53845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525817" y="389469"/>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Roads</a:t>
            </a:r>
            <a:endParaRPr sz="2933">
              <a:solidFill>
                <a:schemeClr val="accent1"/>
              </a:solidFill>
            </a:endParaRPr>
          </a:p>
          <a:p>
            <a:pPr rtl="1"/>
            <a:endParaRPr>
              <a:latin typeface="David Libre"/>
              <a:ea typeface="David Libre"/>
              <a:cs typeface="David Libre"/>
              <a:sym typeface="David Libre"/>
            </a:endParaRPr>
          </a:p>
        </p:txBody>
      </p:sp>
      <p:pic>
        <p:nvPicPr>
          <p:cNvPr id="4" name="Picture 3">
            <a:extLst>
              <a:ext uri="{FF2B5EF4-FFF2-40B4-BE49-F238E27FC236}">
                <a16:creationId xmlns:a16="http://schemas.microsoft.com/office/drawing/2014/main" id="{484D758A-2980-42E9-5F99-52D7BBE1C053}"/>
              </a:ext>
            </a:extLst>
          </p:cNvPr>
          <p:cNvPicPr>
            <a:picLocks noChangeAspect="1"/>
          </p:cNvPicPr>
          <p:nvPr/>
        </p:nvPicPr>
        <p:blipFill rotWithShape="1">
          <a:blip r:embed="rId3"/>
          <a:srcRect l="714" r="-358"/>
          <a:stretch/>
        </p:blipFill>
        <p:spPr>
          <a:xfrm>
            <a:off x="43543" y="1153069"/>
            <a:ext cx="12148457" cy="51627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074" name="Picture 2" descr="Green Box Clip Art at Clker.com - vector clip art online, royalty free &amp;  public domain">
            <a:extLst>
              <a:ext uri="{FF2B5EF4-FFF2-40B4-BE49-F238E27FC236}">
                <a16:creationId xmlns:a16="http://schemas.microsoft.com/office/drawing/2014/main" id="{0DCE306C-5297-7113-F555-F0CEA462FCFF}"/>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77586" y="1153068"/>
            <a:ext cx="1692728" cy="51627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Green Box Clip Art at Clker.com - vector clip art online, royalty free &amp;  public domain">
            <a:extLst>
              <a:ext uri="{FF2B5EF4-FFF2-40B4-BE49-F238E27FC236}">
                <a16:creationId xmlns:a16="http://schemas.microsoft.com/office/drawing/2014/main" id="{10A28B66-A176-9C39-38C2-0C71D6E89A84}"/>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537371" y="1153067"/>
            <a:ext cx="1611086" cy="516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489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525817" y="389469"/>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Traffic counts after the merge with roads</a:t>
            </a:r>
            <a:endParaRPr sz="2933">
              <a:solidFill>
                <a:schemeClr val="accent1"/>
              </a:solidFill>
            </a:endParaRPr>
          </a:p>
          <a:p>
            <a:pPr rtl="1"/>
            <a:endParaRPr>
              <a:latin typeface="David Libre"/>
              <a:ea typeface="David Libre"/>
              <a:cs typeface="David Libre"/>
              <a:sym typeface="David Libre"/>
            </a:endParaRPr>
          </a:p>
        </p:txBody>
      </p:sp>
      <p:pic>
        <p:nvPicPr>
          <p:cNvPr id="3" name="Picture 2">
            <a:extLst>
              <a:ext uri="{FF2B5EF4-FFF2-40B4-BE49-F238E27FC236}">
                <a16:creationId xmlns:a16="http://schemas.microsoft.com/office/drawing/2014/main" id="{F2C7E5BC-FFAD-8548-1014-FFC7C0751140}"/>
              </a:ext>
            </a:extLst>
          </p:cNvPr>
          <p:cNvPicPr>
            <a:picLocks noChangeAspect="1"/>
          </p:cNvPicPr>
          <p:nvPr/>
        </p:nvPicPr>
        <p:blipFill rotWithShape="1">
          <a:blip r:embed="rId3"/>
          <a:srcRect l="802"/>
          <a:stretch/>
        </p:blipFill>
        <p:spPr>
          <a:xfrm>
            <a:off x="1307314" y="1197210"/>
            <a:ext cx="9577371" cy="446357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مربع نص 1">
            <a:extLst>
              <a:ext uri="{FF2B5EF4-FFF2-40B4-BE49-F238E27FC236}">
                <a16:creationId xmlns:a16="http://schemas.microsoft.com/office/drawing/2014/main" id="{3FF4C5D2-2BA3-B981-9DB7-8A9005E767F2}"/>
              </a:ext>
            </a:extLst>
          </p:cNvPr>
          <p:cNvSpPr txBox="1"/>
          <p:nvPr/>
        </p:nvSpPr>
        <p:spPr>
          <a:xfrm>
            <a:off x="1951885" y="6068421"/>
            <a:ext cx="8288227"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1">
            <a:spAutoFit/>
          </a:bodyPr>
          <a:lstStyle/>
          <a:p>
            <a:pPr algn="ctr"/>
            <a:r>
              <a:rPr lang="en-US" sz="2000" b="1">
                <a:latin typeface="Work Sans" pitchFamily="2" charset="0"/>
              </a:rPr>
              <a:t>Now that we have X, Y data we can visualize the data in QGIS !</a:t>
            </a:r>
            <a:endParaRPr lang="ar-SA" sz="2000" b="1">
              <a:latin typeface="Work Sans" pitchFamily="2" charset="0"/>
            </a:endParaRPr>
          </a:p>
        </p:txBody>
      </p:sp>
    </p:spTree>
    <p:extLst>
      <p:ext uri="{BB962C8B-B14F-4D97-AF65-F5344CB8AC3E}">
        <p14:creationId xmlns:p14="http://schemas.microsoft.com/office/powerpoint/2010/main" val="2930340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525817" y="389469"/>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Traffic Counts after the merge with roads on QGIS</a:t>
            </a:r>
            <a:endParaRPr sz="2933">
              <a:solidFill>
                <a:schemeClr val="accent1"/>
              </a:solidFill>
            </a:endParaRPr>
          </a:p>
          <a:p>
            <a:pPr rtl="1"/>
            <a:endParaRPr>
              <a:latin typeface="David Libre"/>
              <a:ea typeface="David Libre"/>
              <a:cs typeface="David Libre"/>
              <a:sym typeface="David Libre"/>
            </a:endParaRPr>
          </a:p>
        </p:txBody>
      </p:sp>
      <p:pic>
        <p:nvPicPr>
          <p:cNvPr id="2" name="Picture 1" descr="A map with many red dots&#10;&#10;Description automatically generated">
            <a:extLst>
              <a:ext uri="{FF2B5EF4-FFF2-40B4-BE49-F238E27FC236}">
                <a16:creationId xmlns:a16="http://schemas.microsoft.com/office/drawing/2014/main" id="{859CB470-FD83-BD56-56AE-24A4C79EAAF1}"/>
              </a:ext>
            </a:extLst>
          </p:cNvPr>
          <p:cNvPicPr>
            <a:picLocks noChangeAspect="1"/>
          </p:cNvPicPr>
          <p:nvPr/>
        </p:nvPicPr>
        <p:blipFill rotWithShape="1">
          <a:blip r:embed="rId3"/>
          <a:srcRect r="1304"/>
          <a:stretch/>
        </p:blipFill>
        <p:spPr>
          <a:xfrm>
            <a:off x="1394183" y="1153069"/>
            <a:ext cx="9418321" cy="5101303"/>
          </a:xfrm>
          <a:prstGeom prst="rect">
            <a:avLst/>
          </a:prstGeom>
        </p:spPr>
      </p:pic>
      <p:sp>
        <p:nvSpPr>
          <p:cNvPr id="4" name="TextBox 3">
            <a:extLst>
              <a:ext uri="{FF2B5EF4-FFF2-40B4-BE49-F238E27FC236}">
                <a16:creationId xmlns:a16="http://schemas.microsoft.com/office/drawing/2014/main" id="{7F1096D8-5F0F-CF84-E28A-180422B51CC4}"/>
              </a:ext>
            </a:extLst>
          </p:cNvPr>
          <p:cNvSpPr txBox="1"/>
          <p:nvPr/>
        </p:nvSpPr>
        <p:spPr>
          <a:xfrm>
            <a:off x="1394183" y="6314642"/>
            <a:ext cx="9328719" cy="307777"/>
          </a:xfrm>
          <a:prstGeom prst="rect">
            <a:avLst/>
          </a:prstGeom>
          <a:noFill/>
        </p:spPr>
        <p:txBody>
          <a:bodyPr wrap="square" rtlCol="0">
            <a:spAutoFit/>
          </a:bodyPr>
          <a:lstStyle/>
          <a:p>
            <a:pPr marL="285750" indent="-285750">
              <a:buFont typeface="Wingdings" panose="05000000000000000000" pitchFamily="2" charset="2"/>
              <a:buChar char="Ø"/>
            </a:pPr>
            <a:r>
              <a:rPr lang="en-US" b="1">
                <a:latin typeface="Work Sans" pitchFamily="2" charset="0"/>
              </a:rPr>
              <a:t>Each point we see on the map is a “radar” that count cars in intervals of 1 hour the whole year</a:t>
            </a:r>
          </a:p>
        </p:txBody>
      </p:sp>
    </p:spTree>
    <p:extLst>
      <p:ext uri="{BB962C8B-B14F-4D97-AF65-F5344CB8AC3E}">
        <p14:creationId xmlns:p14="http://schemas.microsoft.com/office/powerpoint/2010/main" val="3954536515"/>
      </p:ext>
    </p:extLst>
  </p:cSld>
  <p:clrMapOvr>
    <a:masterClrMapping/>
  </p:clrMapOvr>
</p:sld>
</file>

<file path=ppt/theme/theme1.xml><?xml version="1.0" encoding="utf-8"?>
<a:theme xmlns:a="http://schemas.openxmlformats.org/drawingml/2006/main" name="Social Studies Subject for Middle School - 8th Grade: Geography and Colonialism XL by Slidesgo">
  <a:themeElements>
    <a:clrScheme name="Simple Light">
      <a:dk1>
        <a:srgbClr val="553410"/>
      </a:dk1>
      <a:lt1>
        <a:srgbClr val="C69C6D"/>
      </a:lt1>
      <a:dk2>
        <a:srgbClr val="D0C4B4"/>
      </a:dk2>
      <a:lt2>
        <a:srgbClr val="B9A289"/>
      </a:lt2>
      <a:accent1>
        <a:srgbClr val="382006"/>
      </a:accent1>
      <a:accent2>
        <a:srgbClr val="FFFFFF"/>
      </a:accent2>
      <a:accent3>
        <a:srgbClr val="FFFFFF"/>
      </a:accent3>
      <a:accent4>
        <a:srgbClr val="FFFFFF"/>
      </a:accent4>
      <a:accent5>
        <a:srgbClr val="FFFFFF"/>
      </a:accent5>
      <a:accent6>
        <a:srgbClr val="FFFFFF"/>
      </a:accent6>
      <a:hlink>
        <a:srgbClr val="38200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ocial Studies Subject for Middle School - 8th Grade: Geography and Colonialism by Slidesgo">
  <a:themeElements>
    <a:clrScheme name="Simple Light">
      <a:dk1>
        <a:srgbClr val="553410"/>
      </a:dk1>
      <a:lt1>
        <a:srgbClr val="C69C6D"/>
      </a:lt1>
      <a:dk2>
        <a:srgbClr val="D0C4B4"/>
      </a:dk2>
      <a:lt2>
        <a:srgbClr val="B9A289"/>
      </a:lt2>
      <a:accent1>
        <a:srgbClr val="382006"/>
      </a:accent1>
      <a:accent2>
        <a:srgbClr val="FFFFFF"/>
      </a:accent2>
      <a:accent3>
        <a:srgbClr val="FFFFFF"/>
      </a:accent3>
      <a:accent4>
        <a:srgbClr val="FFFFFF"/>
      </a:accent4>
      <a:accent5>
        <a:srgbClr val="FFFFFF"/>
      </a:accent5>
      <a:accent6>
        <a:srgbClr val="FFFFFF"/>
      </a:accent6>
      <a:hlink>
        <a:srgbClr val="38200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1000</Words>
  <Application>Microsoft Office PowerPoint</Application>
  <PresentationFormat>Widescreen</PresentationFormat>
  <Paragraphs>115</Paragraphs>
  <Slides>27</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Arial</vt:lpstr>
      <vt:lpstr>Calibri</vt:lpstr>
      <vt:lpstr>David Libre</vt:lpstr>
      <vt:lpstr>Inknut Antiqua</vt:lpstr>
      <vt:lpstr>PT Sans</vt:lpstr>
      <vt:lpstr>Roboto Condensed Light</vt:lpstr>
      <vt:lpstr>Wingdings</vt:lpstr>
      <vt:lpstr>Work Sans</vt:lpstr>
      <vt:lpstr>Social Studies Subject for Middle School - 8th Grade: Geography and Colonialism XL by Slidesgo</vt:lpstr>
      <vt:lpstr>Social Studies Subject for Middle School - 8th Grade: Geography and Colonialism by Slidesgo</vt:lpstr>
      <vt:lpstr>The Relationship Between Traffic Counts and Road Accidents</vt:lpstr>
      <vt:lpstr>Introduction</vt:lpstr>
      <vt:lpstr>DATA Collecting </vt:lpstr>
      <vt:lpstr>DATA Collecting </vt:lpstr>
      <vt:lpstr>Types of files</vt:lpstr>
      <vt:lpstr>The Data: Traffic Counts  </vt:lpstr>
      <vt:lpstr>The Data: Roads </vt:lpstr>
      <vt:lpstr>The Data: Traffic counts after the merge with roads </vt:lpstr>
      <vt:lpstr>The Data: Traffic Counts after the merge with roads on QGIS </vt:lpstr>
      <vt:lpstr>The Data: Accidents </vt:lpstr>
      <vt:lpstr>The Data: Accidents </vt:lpstr>
      <vt:lpstr>Steps to merge traffic count with accident</vt:lpstr>
      <vt:lpstr>QGIS: Accidentes map after merging </vt:lpstr>
      <vt:lpstr>QGIS: Heat Map</vt:lpstr>
      <vt:lpstr>QGIS: Heat Map</vt:lpstr>
      <vt:lpstr>What about the other years?</vt:lpstr>
      <vt:lpstr>Pre-processing The Data   -&gt; Python Notebook </vt:lpstr>
      <vt:lpstr>Result: Accidents And Their traffic Count (2016-2021)</vt:lpstr>
      <vt:lpstr>Traffic heatmap</vt:lpstr>
      <vt:lpstr>Easy accidents heat map</vt:lpstr>
      <vt:lpstr>Sever accidents heatmap</vt:lpstr>
      <vt:lpstr>Fatal accidents heatmap</vt:lpstr>
      <vt:lpstr>Easy accidents with traffic heatmap</vt:lpstr>
      <vt:lpstr>Severe accidents with traffic heatmap</vt:lpstr>
      <vt:lpstr>Fatal accidents with traffic heatmap</vt:lpstr>
      <vt:lpstr>Conclusions</vt:lpstr>
      <vt:lpstr>Thanks!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Relationship Between Traffic Counts, Intersections, and Road Accidents</dc:title>
  <dc:subject/>
  <dc:creator>Moshe Tams</dc:creator>
  <cp:keywords/>
  <dc:description>generated using python-pptx</dc:description>
  <cp:lastModifiedBy>Moshe Tams</cp:lastModifiedBy>
  <cp:revision>7</cp:revision>
  <dcterms:created xsi:type="dcterms:W3CDTF">2013-01-27T09:14:16Z</dcterms:created>
  <dcterms:modified xsi:type="dcterms:W3CDTF">2024-08-27T16:32:51Z</dcterms:modified>
  <cp:category/>
</cp:coreProperties>
</file>